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60" r:id="rId4"/>
    <p:sldId id="261" r:id="rId5"/>
    <p:sldId id="262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3" r:id="rId15"/>
    <p:sldId id="272" r:id="rId16"/>
    <p:sldId id="269" r:id="rId17"/>
    <p:sldId id="270" r:id="rId18"/>
    <p:sldId id="257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3F97"/>
    <a:srgbClr val="081D56"/>
    <a:srgbClr val="468FB8"/>
    <a:srgbClr val="ED7033"/>
    <a:srgbClr val="2F5F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4651"/>
    <p:restoredTop sz="71942" autoAdjust="0"/>
  </p:normalViewPr>
  <p:slideViewPr>
    <p:cSldViewPr snapToGrid="0" snapToObjects="1">
      <p:cViewPr varScale="1">
        <p:scale>
          <a:sx n="79" d="100"/>
          <a:sy n="79" d="100"/>
        </p:scale>
        <p:origin x="384" y="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ha Donato" userId="4a4c2ca699b54faf" providerId="LiveId" clId="{FF5E4A53-2B4C-4DBC-8480-CDE14F8A4B5B}"/>
    <pc:docChg chg="addSld modSld">
      <pc:chgData name="Martha Donato" userId="4a4c2ca699b54faf" providerId="LiveId" clId="{FF5E4A53-2B4C-4DBC-8480-CDE14F8A4B5B}" dt="2026-04-18T02:24:45.517" v="3" actId="962"/>
      <pc:docMkLst>
        <pc:docMk/>
      </pc:docMkLst>
      <pc:sldChg chg="addSp modSp new mod">
        <pc:chgData name="Martha Donato" userId="4a4c2ca699b54faf" providerId="LiveId" clId="{FF5E4A53-2B4C-4DBC-8480-CDE14F8A4B5B}" dt="2026-04-18T02:24:45.517" v="3" actId="962"/>
        <pc:sldMkLst>
          <pc:docMk/>
          <pc:sldMk cId="3812754925" sldId="280"/>
        </pc:sldMkLst>
        <pc:picChg chg="add mod">
          <ac:chgData name="Martha Donato" userId="4a4c2ca699b54faf" providerId="LiveId" clId="{FF5E4A53-2B4C-4DBC-8480-CDE14F8A4B5B}" dt="2026-04-18T02:24:45.517" v="3" actId="962"/>
          <ac:picMkLst>
            <pc:docMk/>
            <pc:sldMk cId="3812754925" sldId="280"/>
            <ac:picMk id="5" creationId="{53EF022B-4DBF-4E35-EB41-B54FD4632B5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E9FF69-143E-498E-9771-00C8970BF9D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6041AF04-FAD4-47A6-B292-792073C4BF50}" type="pres">
      <dgm:prSet presAssocID="{6FE9FF69-143E-498E-9771-00C8970BF9D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67352BCC-DBE5-448A-8860-8A4D6E690980}" type="presOf" srcId="{6FE9FF69-143E-498E-9771-00C8970BF9D9}" destId="{6041AF04-FAD4-47A6-B292-792073C4BF50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C12CA6-8A8D-437C-B1F4-892C67F4CE07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4D677D-4D08-498D-B33F-CD6F2F35F36A}">
      <dgm:prSet phldrT="[Text]" phldr="0" custT="1"/>
      <dgm:spPr>
        <a:solidFill>
          <a:srgbClr val="A23F97"/>
        </a:solidFill>
      </dgm:spPr>
      <dgm:t>
        <a:bodyPr/>
        <a:lstStyle/>
        <a:p>
          <a:r>
            <a:rPr lang="en-US" sz="3000" dirty="0"/>
            <a:t>Captive</a:t>
          </a:r>
        </a:p>
      </dgm:t>
    </dgm:pt>
    <dgm:pt modelId="{A64F651D-35E7-48AB-8126-040E4BF3DDFF}" type="parTrans" cxnId="{5DE9CC89-0253-4B3C-83C2-87D2AF277FB1}">
      <dgm:prSet/>
      <dgm:spPr/>
      <dgm:t>
        <a:bodyPr/>
        <a:lstStyle/>
        <a:p>
          <a:endParaRPr lang="en-US"/>
        </a:p>
      </dgm:t>
    </dgm:pt>
    <dgm:pt modelId="{7C03BD8E-AF18-4236-B18A-482587FEBB2E}" type="sibTrans" cxnId="{5DE9CC89-0253-4B3C-83C2-87D2AF277FB1}">
      <dgm:prSet/>
      <dgm:spPr/>
      <dgm:t>
        <a:bodyPr/>
        <a:lstStyle/>
        <a:p>
          <a:endParaRPr lang="en-US"/>
        </a:p>
      </dgm:t>
    </dgm:pt>
    <dgm:pt modelId="{A003B959-A2B6-48BF-81C6-E5BC82EF1090}">
      <dgm:prSet phldrT="[Text]" phldr="0" custT="1"/>
      <dgm:spPr>
        <a:solidFill>
          <a:srgbClr val="A23F97"/>
        </a:solidFill>
      </dgm:spPr>
      <dgm:t>
        <a:bodyPr/>
        <a:lstStyle/>
        <a:p>
          <a:r>
            <a:rPr lang="en-US" sz="3000" dirty="0"/>
            <a:t>Parent A</a:t>
          </a:r>
        </a:p>
      </dgm:t>
    </dgm:pt>
    <dgm:pt modelId="{E43C3B54-2637-4A37-98DC-2E7BEEBCFC39}" type="parTrans" cxnId="{2CC175ED-A1B3-4EAB-9666-8F9A15641EA4}">
      <dgm:prSet/>
      <dgm:spPr>
        <a:solidFill>
          <a:srgbClr val="468FB8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386839E8-1CB2-4E8F-ADE4-DD96A5273361}" type="sibTrans" cxnId="{2CC175ED-A1B3-4EAB-9666-8F9A15641EA4}">
      <dgm:prSet/>
      <dgm:spPr/>
      <dgm:t>
        <a:bodyPr/>
        <a:lstStyle/>
        <a:p>
          <a:endParaRPr lang="en-US"/>
        </a:p>
      </dgm:t>
    </dgm:pt>
    <dgm:pt modelId="{9EBA9E5B-AC0B-4CE3-B675-B0202220C8FD}">
      <dgm:prSet phldrT="[Text]" phldr="0" custT="1"/>
      <dgm:spPr>
        <a:solidFill>
          <a:srgbClr val="A23F97"/>
        </a:solidFill>
      </dgm:spPr>
      <dgm:t>
        <a:bodyPr/>
        <a:lstStyle/>
        <a:p>
          <a:r>
            <a:rPr lang="en-US" sz="3000" dirty="0"/>
            <a:t>Parent B</a:t>
          </a:r>
        </a:p>
      </dgm:t>
    </dgm:pt>
    <dgm:pt modelId="{05A23E3E-8017-42B3-9BB8-FF73D087D772}" type="parTrans" cxnId="{A9A21A28-8E92-46FC-AA33-3857F342E742}">
      <dgm:prSet/>
      <dgm:spPr>
        <a:solidFill>
          <a:srgbClr val="468FB8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D98412B1-7A3B-40AD-B602-1E3C79A81CD8}" type="sibTrans" cxnId="{A9A21A28-8E92-46FC-AA33-3857F342E742}">
      <dgm:prSet/>
      <dgm:spPr/>
      <dgm:t>
        <a:bodyPr/>
        <a:lstStyle/>
        <a:p>
          <a:endParaRPr lang="en-US"/>
        </a:p>
      </dgm:t>
    </dgm:pt>
    <dgm:pt modelId="{36F00260-F9F6-4DA2-9E5A-16FEB84E7EE7}">
      <dgm:prSet phldrT="[Text]" phldr="0" custT="1"/>
      <dgm:spPr>
        <a:solidFill>
          <a:srgbClr val="A23F97"/>
        </a:solidFill>
      </dgm:spPr>
      <dgm:t>
        <a:bodyPr/>
        <a:lstStyle/>
        <a:p>
          <a:r>
            <a:rPr lang="en-US" sz="3000" dirty="0"/>
            <a:t>Parent C</a:t>
          </a:r>
        </a:p>
      </dgm:t>
    </dgm:pt>
    <dgm:pt modelId="{3ADDFB5C-CB33-4BF3-95D2-CA1E458666DE}" type="parTrans" cxnId="{20AE98CF-714A-42E8-9992-0894DB2B70DB}">
      <dgm:prSet/>
      <dgm:spPr>
        <a:solidFill>
          <a:srgbClr val="468FB8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ED1A2DF0-733E-420B-AF29-2247F6360331}" type="sibTrans" cxnId="{20AE98CF-714A-42E8-9992-0894DB2B70DB}">
      <dgm:prSet/>
      <dgm:spPr/>
      <dgm:t>
        <a:bodyPr/>
        <a:lstStyle/>
        <a:p>
          <a:endParaRPr lang="en-US"/>
        </a:p>
      </dgm:t>
    </dgm:pt>
    <dgm:pt modelId="{A484B22E-D8DD-4058-BC3F-C980C9598DCC}" type="pres">
      <dgm:prSet presAssocID="{B5C12CA6-8A8D-437C-B1F4-892C67F4CE0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46DB078-13E3-4823-BBB1-17555F0E45B0}" type="pres">
      <dgm:prSet presAssocID="{9A4D677D-4D08-498D-B33F-CD6F2F35F36A}" presName="centerShape" presStyleLbl="node0" presStyleIdx="0" presStyleCnt="1" custLinFactNeighborX="0" custLinFactNeighborY="23"/>
      <dgm:spPr>
        <a:prstGeom prst="roundRect">
          <a:avLst/>
        </a:prstGeom>
      </dgm:spPr>
    </dgm:pt>
    <dgm:pt modelId="{83FD2F72-25DB-4338-870D-C406413C0049}" type="pres">
      <dgm:prSet presAssocID="{E43C3B54-2637-4A37-98DC-2E7BEEBCFC39}" presName="parTrans" presStyleLbl="bgSibTrans2D1" presStyleIdx="0" presStyleCnt="3"/>
      <dgm:spPr/>
    </dgm:pt>
    <dgm:pt modelId="{6A1F0743-0FA6-430B-A66C-95DCA3041D76}" type="pres">
      <dgm:prSet presAssocID="{A003B959-A2B6-48BF-81C6-E5BC82EF1090}" presName="node" presStyleLbl="node1" presStyleIdx="0" presStyleCnt="3">
        <dgm:presLayoutVars>
          <dgm:bulletEnabled val="1"/>
        </dgm:presLayoutVars>
      </dgm:prSet>
      <dgm:spPr/>
    </dgm:pt>
    <dgm:pt modelId="{8F5277A2-6179-4233-9247-9199EBBA93D5}" type="pres">
      <dgm:prSet presAssocID="{05A23E3E-8017-42B3-9BB8-FF73D087D772}" presName="parTrans" presStyleLbl="bgSibTrans2D1" presStyleIdx="1" presStyleCnt="3"/>
      <dgm:spPr/>
    </dgm:pt>
    <dgm:pt modelId="{49C03292-7D4F-43D6-8CF3-5B6D17D16395}" type="pres">
      <dgm:prSet presAssocID="{9EBA9E5B-AC0B-4CE3-B675-B0202220C8FD}" presName="node" presStyleLbl="node1" presStyleIdx="1" presStyleCnt="3">
        <dgm:presLayoutVars>
          <dgm:bulletEnabled val="1"/>
        </dgm:presLayoutVars>
      </dgm:prSet>
      <dgm:spPr/>
    </dgm:pt>
    <dgm:pt modelId="{F15B3AA0-E2EB-4056-A401-3AF909781222}" type="pres">
      <dgm:prSet presAssocID="{3ADDFB5C-CB33-4BF3-95D2-CA1E458666DE}" presName="parTrans" presStyleLbl="bgSibTrans2D1" presStyleIdx="2" presStyleCnt="3"/>
      <dgm:spPr/>
    </dgm:pt>
    <dgm:pt modelId="{4650D193-C65C-4E5C-ABF3-60A2ADD4BC56}" type="pres">
      <dgm:prSet presAssocID="{36F00260-F9F6-4DA2-9E5A-16FEB84E7EE7}" presName="node" presStyleLbl="node1" presStyleIdx="2" presStyleCnt="3">
        <dgm:presLayoutVars>
          <dgm:bulletEnabled val="1"/>
        </dgm:presLayoutVars>
      </dgm:prSet>
      <dgm:spPr/>
    </dgm:pt>
  </dgm:ptLst>
  <dgm:cxnLst>
    <dgm:cxn modelId="{01368800-6093-4B9F-8F4A-753C8DF7ED71}" type="presOf" srcId="{9EBA9E5B-AC0B-4CE3-B675-B0202220C8FD}" destId="{49C03292-7D4F-43D6-8CF3-5B6D17D16395}" srcOrd="0" destOrd="0" presId="urn:microsoft.com/office/officeart/2005/8/layout/radial4"/>
    <dgm:cxn modelId="{6DA33807-E71D-4DC7-86A9-EA9C2455B0C4}" type="presOf" srcId="{E43C3B54-2637-4A37-98DC-2E7BEEBCFC39}" destId="{83FD2F72-25DB-4338-870D-C406413C0049}" srcOrd="0" destOrd="0" presId="urn:microsoft.com/office/officeart/2005/8/layout/radial4"/>
    <dgm:cxn modelId="{5DC7CF09-EA7C-4389-BEB5-A173FFE84679}" type="presOf" srcId="{B5C12CA6-8A8D-437C-B1F4-892C67F4CE07}" destId="{A484B22E-D8DD-4058-BC3F-C980C9598DCC}" srcOrd="0" destOrd="0" presId="urn:microsoft.com/office/officeart/2005/8/layout/radial4"/>
    <dgm:cxn modelId="{A9A21A28-8E92-46FC-AA33-3857F342E742}" srcId="{9A4D677D-4D08-498D-B33F-CD6F2F35F36A}" destId="{9EBA9E5B-AC0B-4CE3-B675-B0202220C8FD}" srcOrd="1" destOrd="0" parTransId="{05A23E3E-8017-42B3-9BB8-FF73D087D772}" sibTransId="{D98412B1-7A3B-40AD-B602-1E3C79A81CD8}"/>
    <dgm:cxn modelId="{93417044-C6FA-42FE-9FC6-0C0020184F54}" type="presOf" srcId="{9A4D677D-4D08-498D-B33F-CD6F2F35F36A}" destId="{C46DB078-13E3-4823-BBB1-17555F0E45B0}" srcOrd="0" destOrd="0" presId="urn:microsoft.com/office/officeart/2005/8/layout/radial4"/>
    <dgm:cxn modelId="{5C838F51-4CA7-4F38-A705-4681D340A71A}" type="presOf" srcId="{05A23E3E-8017-42B3-9BB8-FF73D087D772}" destId="{8F5277A2-6179-4233-9247-9199EBBA93D5}" srcOrd="0" destOrd="0" presId="urn:microsoft.com/office/officeart/2005/8/layout/radial4"/>
    <dgm:cxn modelId="{66AB067E-F301-43AB-BD98-7CA5281FE9E1}" type="presOf" srcId="{36F00260-F9F6-4DA2-9E5A-16FEB84E7EE7}" destId="{4650D193-C65C-4E5C-ABF3-60A2ADD4BC56}" srcOrd="0" destOrd="0" presId="urn:microsoft.com/office/officeart/2005/8/layout/radial4"/>
    <dgm:cxn modelId="{5DE9CC89-0253-4B3C-83C2-87D2AF277FB1}" srcId="{B5C12CA6-8A8D-437C-B1F4-892C67F4CE07}" destId="{9A4D677D-4D08-498D-B33F-CD6F2F35F36A}" srcOrd="0" destOrd="0" parTransId="{A64F651D-35E7-48AB-8126-040E4BF3DDFF}" sibTransId="{7C03BD8E-AF18-4236-B18A-482587FEBB2E}"/>
    <dgm:cxn modelId="{66E6B993-FEE4-4806-93C3-03F1F7E347EE}" type="presOf" srcId="{3ADDFB5C-CB33-4BF3-95D2-CA1E458666DE}" destId="{F15B3AA0-E2EB-4056-A401-3AF909781222}" srcOrd="0" destOrd="0" presId="urn:microsoft.com/office/officeart/2005/8/layout/radial4"/>
    <dgm:cxn modelId="{20AE98CF-714A-42E8-9992-0894DB2B70DB}" srcId="{9A4D677D-4D08-498D-B33F-CD6F2F35F36A}" destId="{36F00260-F9F6-4DA2-9E5A-16FEB84E7EE7}" srcOrd="2" destOrd="0" parTransId="{3ADDFB5C-CB33-4BF3-95D2-CA1E458666DE}" sibTransId="{ED1A2DF0-733E-420B-AF29-2247F6360331}"/>
    <dgm:cxn modelId="{937792E7-B498-4590-824C-3AC854C6F3AB}" type="presOf" srcId="{A003B959-A2B6-48BF-81C6-E5BC82EF1090}" destId="{6A1F0743-0FA6-430B-A66C-95DCA3041D76}" srcOrd="0" destOrd="0" presId="urn:microsoft.com/office/officeart/2005/8/layout/radial4"/>
    <dgm:cxn modelId="{2CC175ED-A1B3-4EAB-9666-8F9A15641EA4}" srcId="{9A4D677D-4D08-498D-B33F-CD6F2F35F36A}" destId="{A003B959-A2B6-48BF-81C6-E5BC82EF1090}" srcOrd="0" destOrd="0" parTransId="{E43C3B54-2637-4A37-98DC-2E7BEEBCFC39}" sibTransId="{386839E8-1CB2-4E8F-ADE4-DD96A5273361}"/>
    <dgm:cxn modelId="{0E7A9DDB-7425-4F49-AD5F-8877BFB04FD8}" type="presParOf" srcId="{A484B22E-D8DD-4058-BC3F-C980C9598DCC}" destId="{C46DB078-13E3-4823-BBB1-17555F0E45B0}" srcOrd="0" destOrd="0" presId="urn:microsoft.com/office/officeart/2005/8/layout/radial4"/>
    <dgm:cxn modelId="{7B29729C-36B3-455F-BA8E-88BEE3E1E106}" type="presParOf" srcId="{A484B22E-D8DD-4058-BC3F-C980C9598DCC}" destId="{83FD2F72-25DB-4338-870D-C406413C0049}" srcOrd="1" destOrd="0" presId="urn:microsoft.com/office/officeart/2005/8/layout/radial4"/>
    <dgm:cxn modelId="{6EDB6019-A462-41A7-9A38-66FD5DBCE196}" type="presParOf" srcId="{A484B22E-D8DD-4058-BC3F-C980C9598DCC}" destId="{6A1F0743-0FA6-430B-A66C-95DCA3041D76}" srcOrd="2" destOrd="0" presId="urn:microsoft.com/office/officeart/2005/8/layout/radial4"/>
    <dgm:cxn modelId="{13EA4A89-19DF-435A-BC91-A5C48C379277}" type="presParOf" srcId="{A484B22E-D8DD-4058-BC3F-C980C9598DCC}" destId="{8F5277A2-6179-4233-9247-9199EBBA93D5}" srcOrd="3" destOrd="0" presId="urn:microsoft.com/office/officeart/2005/8/layout/radial4"/>
    <dgm:cxn modelId="{5B284A95-75AB-4967-8660-5E5D38CAE53D}" type="presParOf" srcId="{A484B22E-D8DD-4058-BC3F-C980C9598DCC}" destId="{49C03292-7D4F-43D6-8CF3-5B6D17D16395}" srcOrd="4" destOrd="0" presId="urn:microsoft.com/office/officeart/2005/8/layout/radial4"/>
    <dgm:cxn modelId="{5FBCD925-FC1F-4471-8A5E-8686D79AAF93}" type="presParOf" srcId="{A484B22E-D8DD-4058-BC3F-C980C9598DCC}" destId="{F15B3AA0-E2EB-4056-A401-3AF909781222}" srcOrd="5" destOrd="0" presId="urn:microsoft.com/office/officeart/2005/8/layout/radial4"/>
    <dgm:cxn modelId="{DF24093A-68DA-4D04-953C-7FC74B441887}" type="presParOf" srcId="{A484B22E-D8DD-4058-BC3F-C980C9598DCC}" destId="{4650D193-C65C-4E5C-ABF3-60A2ADD4BC5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E9FF69-143E-498E-9771-00C8970BF9D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6041AF04-FAD4-47A6-B292-792073C4BF50}" type="pres">
      <dgm:prSet presAssocID="{6FE9FF69-143E-498E-9771-00C8970BF9D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67352BCC-DBE5-448A-8860-8A4D6E690980}" type="presOf" srcId="{6FE9FF69-143E-498E-9771-00C8970BF9D9}" destId="{6041AF04-FAD4-47A6-B292-792073C4BF50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356FC7-C31F-448E-9BEB-E9856CD2EC0D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D7CCDB-9F60-4527-BFCB-E435D49541BF}">
      <dgm:prSet phldrT="[Text]" phldr="0"/>
      <dgm:spPr>
        <a:solidFill>
          <a:srgbClr val="A23F97"/>
        </a:solidFill>
      </dgm:spPr>
      <dgm:t>
        <a:bodyPr/>
        <a:lstStyle/>
        <a:p>
          <a:r>
            <a:rPr lang="en-US" dirty="0"/>
            <a:t>Core</a:t>
          </a:r>
        </a:p>
      </dgm:t>
    </dgm:pt>
    <dgm:pt modelId="{FEF0D072-2119-4C2A-A9B4-A985F74F3C28}" type="parTrans" cxnId="{015670FD-9DE0-4CA1-B460-661E86A31B18}">
      <dgm:prSet/>
      <dgm:spPr/>
      <dgm:t>
        <a:bodyPr/>
        <a:lstStyle/>
        <a:p>
          <a:endParaRPr lang="en-US"/>
        </a:p>
      </dgm:t>
    </dgm:pt>
    <dgm:pt modelId="{9AA2118A-D967-4FC6-A878-7B5B828AAD3D}" type="sibTrans" cxnId="{015670FD-9DE0-4CA1-B460-661E86A31B18}">
      <dgm:prSet/>
      <dgm:spPr/>
      <dgm:t>
        <a:bodyPr/>
        <a:lstStyle/>
        <a:p>
          <a:endParaRPr lang="en-US"/>
        </a:p>
      </dgm:t>
    </dgm:pt>
    <dgm:pt modelId="{59962574-FCAA-48A4-A2D3-C22AB2FBBB40}">
      <dgm:prSet phldrT="[Text]" phldr="0" custT="1"/>
      <dgm:spPr>
        <a:solidFill>
          <a:srgbClr val="A23F97"/>
        </a:solidFill>
      </dgm:spPr>
      <dgm:t>
        <a:bodyPr/>
        <a:lstStyle/>
        <a:p>
          <a:r>
            <a:rPr lang="en-US" sz="2300" dirty="0"/>
            <a:t>Cell #1</a:t>
          </a:r>
        </a:p>
      </dgm:t>
    </dgm:pt>
    <dgm:pt modelId="{8CF61F21-73F9-4FE9-A1EA-F143CD4B1A4E}" type="parTrans" cxnId="{9C8FA53A-10BD-4B68-BA5C-270C642AE5B1}">
      <dgm:prSet/>
      <dgm:spPr/>
      <dgm:t>
        <a:bodyPr/>
        <a:lstStyle/>
        <a:p>
          <a:endParaRPr lang="en-US"/>
        </a:p>
      </dgm:t>
    </dgm:pt>
    <dgm:pt modelId="{978FCBA5-68DB-4B21-A7F4-0522C5D23258}" type="sibTrans" cxnId="{9C8FA53A-10BD-4B68-BA5C-270C642AE5B1}">
      <dgm:prSet/>
      <dgm:spPr/>
      <dgm:t>
        <a:bodyPr/>
        <a:lstStyle/>
        <a:p>
          <a:endParaRPr lang="en-US"/>
        </a:p>
      </dgm:t>
    </dgm:pt>
    <dgm:pt modelId="{FAD2D063-6559-4D8A-A75D-D715418E04CA}">
      <dgm:prSet phldrT="[Text]" custT="1"/>
      <dgm:spPr>
        <a:solidFill>
          <a:srgbClr val="A23F97"/>
        </a:solidFill>
      </dgm:spPr>
      <dgm:t>
        <a:bodyPr/>
        <a:lstStyle/>
        <a:p>
          <a:r>
            <a:rPr lang="en-US" sz="2300" dirty="0"/>
            <a:t>Cell #2</a:t>
          </a:r>
        </a:p>
      </dgm:t>
    </dgm:pt>
    <dgm:pt modelId="{0026FB0F-C379-42A1-BA70-A66EF2A788C3}" type="parTrans" cxnId="{9E21BFE9-6F6D-4147-BE26-A4D33297369B}">
      <dgm:prSet/>
      <dgm:spPr/>
      <dgm:t>
        <a:bodyPr/>
        <a:lstStyle/>
        <a:p>
          <a:endParaRPr lang="en-US"/>
        </a:p>
      </dgm:t>
    </dgm:pt>
    <dgm:pt modelId="{8D53509D-1C1A-444D-937F-43B40A5471EB}" type="sibTrans" cxnId="{9E21BFE9-6F6D-4147-BE26-A4D33297369B}">
      <dgm:prSet/>
      <dgm:spPr/>
      <dgm:t>
        <a:bodyPr/>
        <a:lstStyle/>
        <a:p>
          <a:endParaRPr lang="en-US"/>
        </a:p>
      </dgm:t>
    </dgm:pt>
    <dgm:pt modelId="{7E089851-44E9-4799-B3C2-2E5288A0778D}">
      <dgm:prSet phldrT="[Text]" custT="1"/>
      <dgm:spPr>
        <a:solidFill>
          <a:srgbClr val="A23F97"/>
        </a:solidFill>
      </dgm:spPr>
      <dgm:t>
        <a:bodyPr/>
        <a:lstStyle/>
        <a:p>
          <a:r>
            <a:rPr lang="en-US" sz="2300" dirty="0"/>
            <a:t>Cell #3</a:t>
          </a:r>
        </a:p>
      </dgm:t>
    </dgm:pt>
    <dgm:pt modelId="{2B106402-B62C-465C-B1D4-F1126786D438}" type="parTrans" cxnId="{24A996A3-5C3D-40A5-B7CE-C41D80D69264}">
      <dgm:prSet/>
      <dgm:spPr/>
      <dgm:t>
        <a:bodyPr/>
        <a:lstStyle/>
        <a:p>
          <a:endParaRPr lang="en-US"/>
        </a:p>
      </dgm:t>
    </dgm:pt>
    <dgm:pt modelId="{635BC8B2-9A1A-4A25-A5CE-FE0DAD3E4772}" type="sibTrans" cxnId="{24A996A3-5C3D-40A5-B7CE-C41D80D69264}">
      <dgm:prSet/>
      <dgm:spPr/>
      <dgm:t>
        <a:bodyPr/>
        <a:lstStyle/>
        <a:p>
          <a:endParaRPr lang="en-US"/>
        </a:p>
      </dgm:t>
    </dgm:pt>
    <dgm:pt modelId="{08D46ED5-033D-48B6-9E9E-492CF488D59D}">
      <dgm:prSet phldrT="[Text]" custT="1"/>
      <dgm:spPr>
        <a:solidFill>
          <a:srgbClr val="A23F97"/>
        </a:solidFill>
      </dgm:spPr>
      <dgm:t>
        <a:bodyPr/>
        <a:lstStyle/>
        <a:p>
          <a:r>
            <a:rPr lang="en-US" sz="2300" dirty="0"/>
            <a:t>Cell #4</a:t>
          </a:r>
        </a:p>
      </dgm:t>
    </dgm:pt>
    <dgm:pt modelId="{1E32CE86-7C4E-4DF9-9E61-5BAFF1A82861}" type="parTrans" cxnId="{32350200-5095-40B8-B086-C890F9255816}">
      <dgm:prSet/>
      <dgm:spPr/>
      <dgm:t>
        <a:bodyPr/>
        <a:lstStyle/>
        <a:p>
          <a:endParaRPr lang="en-US"/>
        </a:p>
      </dgm:t>
    </dgm:pt>
    <dgm:pt modelId="{58853FE2-4E76-4ED7-988C-ACCF2F1EF007}" type="sibTrans" cxnId="{32350200-5095-40B8-B086-C890F9255816}">
      <dgm:prSet/>
      <dgm:spPr/>
      <dgm:t>
        <a:bodyPr/>
        <a:lstStyle/>
        <a:p>
          <a:endParaRPr lang="en-US"/>
        </a:p>
      </dgm:t>
    </dgm:pt>
    <dgm:pt modelId="{D201CFD5-1DC8-48F7-B3F3-EED5927A5870}" type="pres">
      <dgm:prSet presAssocID="{6C356FC7-C31F-448E-9BEB-E9856CD2EC0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592DCFF-811E-4FB6-B21B-DE9B75DC30DD}" type="pres">
      <dgm:prSet presAssocID="{66D7CCDB-9F60-4527-BFCB-E435D49541BF}" presName="centerShape" presStyleLbl="node0" presStyleIdx="0" presStyleCnt="1"/>
      <dgm:spPr/>
    </dgm:pt>
    <dgm:pt modelId="{CFC7C3C5-EEC7-45A7-B486-250A65EEF2A6}" type="pres">
      <dgm:prSet presAssocID="{8CF61F21-73F9-4FE9-A1EA-F143CD4B1A4E}" presName="Name9" presStyleLbl="parChTrans1D2" presStyleIdx="0" presStyleCnt="4"/>
      <dgm:spPr/>
    </dgm:pt>
    <dgm:pt modelId="{ED1BB7A0-C3F2-4D49-A222-E6F715DB5236}" type="pres">
      <dgm:prSet presAssocID="{8CF61F21-73F9-4FE9-A1EA-F143CD4B1A4E}" presName="connTx" presStyleLbl="parChTrans1D2" presStyleIdx="0" presStyleCnt="4"/>
      <dgm:spPr/>
    </dgm:pt>
    <dgm:pt modelId="{24ACD222-A80A-4DB9-B263-6E8C28F9A283}" type="pres">
      <dgm:prSet presAssocID="{59962574-FCAA-48A4-A2D3-C22AB2FBBB40}" presName="node" presStyleLbl="node1" presStyleIdx="0" presStyleCnt="4">
        <dgm:presLayoutVars>
          <dgm:bulletEnabled val="1"/>
        </dgm:presLayoutVars>
      </dgm:prSet>
      <dgm:spPr/>
    </dgm:pt>
    <dgm:pt modelId="{B47D0FCC-C175-4807-8C1D-1FC2859BEE09}" type="pres">
      <dgm:prSet presAssocID="{0026FB0F-C379-42A1-BA70-A66EF2A788C3}" presName="Name9" presStyleLbl="parChTrans1D2" presStyleIdx="1" presStyleCnt="4"/>
      <dgm:spPr/>
    </dgm:pt>
    <dgm:pt modelId="{E981A2B8-A4BE-48DE-854A-222192D188B0}" type="pres">
      <dgm:prSet presAssocID="{0026FB0F-C379-42A1-BA70-A66EF2A788C3}" presName="connTx" presStyleLbl="parChTrans1D2" presStyleIdx="1" presStyleCnt="4"/>
      <dgm:spPr/>
    </dgm:pt>
    <dgm:pt modelId="{7BB53192-CE1C-4DBB-BF5E-EFD91505D4E9}" type="pres">
      <dgm:prSet presAssocID="{FAD2D063-6559-4D8A-A75D-D715418E04CA}" presName="node" presStyleLbl="node1" presStyleIdx="1" presStyleCnt="4">
        <dgm:presLayoutVars>
          <dgm:bulletEnabled val="1"/>
        </dgm:presLayoutVars>
      </dgm:prSet>
      <dgm:spPr/>
    </dgm:pt>
    <dgm:pt modelId="{7D95E4ED-43AD-4866-A841-16A6EC3836E8}" type="pres">
      <dgm:prSet presAssocID="{2B106402-B62C-465C-B1D4-F1126786D438}" presName="Name9" presStyleLbl="parChTrans1D2" presStyleIdx="2" presStyleCnt="4"/>
      <dgm:spPr/>
    </dgm:pt>
    <dgm:pt modelId="{96504574-0F14-4F13-A516-F8C5B620AE50}" type="pres">
      <dgm:prSet presAssocID="{2B106402-B62C-465C-B1D4-F1126786D438}" presName="connTx" presStyleLbl="parChTrans1D2" presStyleIdx="2" presStyleCnt="4"/>
      <dgm:spPr/>
    </dgm:pt>
    <dgm:pt modelId="{467F9101-2BD8-4F7B-9BEF-7497C920A820}" type="pres">
      <dgm:prSet presAssocID="{7E089851-44E9-4799-B3C2-2E5288A0778D}" presName="node" presStyleLbl="node1" presStyleIdx="2" presStyleCnt="4">
        <dgm:presLayoutVars>
          <dgm:bulletEnabled val="1"/>
        </dgm:presLayoutVars>
      </dgm:prSet>
      <dgm:spPr/>
    </dgm:pt>
    <dgm:pt modelId="{8613A022-1F60-480E-BFFD-2407ED3B35E5}" type="pres">
      <dgm:prSet presAssocID="{1E32CE86-7C4E-4DF9-9E61-5BAFF1A82861}" presName="Name9" presStyleLbl="parChTrans1D2" presStyleIdx="3" presStyleCnt="4"/>
      <dgm:spPr/>
    </dgm:pt>
    <dgm:pt modelId="{27C41C05-1C4E-4411-8F08-6B4F26CFA40E}" type="pres">
      <dgm:prSet presAssocID="{1E32CE86-7C4E-4DF9-9E61-5BAFF1A82861}" presName="connTx" presStyleLbl="parChTrans1D2" presStyleIdx="3" presStyleCnt="4"/>
      <dgm:spPr/>
    </dgm:pt>
    <dgm:pt modelId="{FFF734AC-BD2E-4EA2-A613-8E00AEE53FC5}" type="pres">
      <dgm:prSet presAssocID="{08D46ED5-033D-48B6-9E9E-492CF488D59D}" presName="node" presStyleLbl="node1" presStyleIdx="3" presStyleCnt="4">
        <dgm:presLayoutVars>
          <dgm:bulletEnabled val="1"/>
        </dgm:presLayoutVars>
      </dgm:prSet>
      <dgm:spPr/>
    </dgm:pt>
  </dgm:ptLst>
  <dgm:cxnLst>
    <dgm:cxn modelId="{32350200-5095-40B8-B086-C890F9255816}" srcId="{66D7CCDB-9F60-4527-BFCB-E435D49541BF}" destId="{08D46ED5-033D-48B6-9E9E-492CF488D59D}" srcOrd="3" destOrd="0" parTransId="{1E32CE86-7C4E-4DF9-9E61-5BAFF1A82861}" sibTransId="{58853FE2-4E76-4ED7-988C-ACCF2F1EF007}"/>
    <dgm:cxn modelId="{BB5CE412-B653-441F-B3F8-1E0712C4475C}" type="presOf" srcId="{7E089851-44E9-4799-B3C2-2E5288A0778D}" destId="{467F9101-2BD8-4F7B-9BEF-7497C920A820}" srcOrd="0" destOrd="0" presId="urn:microsoft.com/office/officeart/2005/8/layout/radial1"/>
    <dgm:cxn modelId="{4293F01A-DEB8-485F-AF3B-240615870356}" type="presOf" srcId="{0026FB0F-C379-42A1-BA70-A66EF2A788C3}" destId="{B47D0FCC-C175-4807-8C1D-1FC2859BEE09}" srcOrd="0" destOrd="0" presId="urn:microsoft.com/office/officeart/2005/8/layout/radial1"/>
    <dgm:cxn modelId="{C9C97C2C-469C-4F99-9E27-4137AAA344EE}" type="presOf" srcId="{8CF61F21-73F9-4FE9-A1EA-F143CD4B1A4E}" destId="{CFC7C3C5-EEC7-45A7-B486-250A65EEF2A6}" srcOrd="0" destOrd="0" presId="urn:microsoft.com/office/officeart/2005/8/layout/radial1"/>
    <dgm:cxn modelId="{A5C1973A-4B8A-4508-AF06-3B11C629B73A}" type="presOf" srcId="{8CF61F21-73F9-4FE9-A1EA-F143CD4B1A4E}" destId="{ED1BB7A0-C3F2-4D49-A222-E6F715DB5236}" srcOrd="1" destOrd="0" presId="urn:microsoft.com/office/officeart/2005/8/layout/radial1"/>
    <dgm:cxn modelId="{9C8FA53A-10BD-4B68-BA5C-270C642AE5B1}" srcId="{66D7CCDB-9F60-4527-BFCB-E435D49541BF}" destId="{59962574-FCAA-48A4-A2D3-C22AB2FBBB40}" srcOrd="0" destOrd="0" parTransId="{8CF61F21-73F9-4FE9-A1EA-F143CD4B1A4E}" sibTransId="{978FCBA5-68DB-4B21-A7F4-0522C5D23258}"/>
    <dgm:cxn modelId="{73AE2762-6849-45A1-AE88-D5C6E944B9A4}" type="presOf" srcId="{2B106402-B62C-465C-B1D4-F1126786D438}" destId="{96504574-0F14-4F13-A516-F8C5B620AE50}" srcOrd="1" destOrd="0" presId="urn:microsoft.com/office/officeart/2005/8/layout/radial1"/>
    <dgm:cxn modelId="{4F8DA784-8FA8-4958-A421-E56888A2C665}" type="presOf" srcId="{2B106402-B62C-465C-B1D4-F1126786D438}" destId="{7D95E4ED-43AD-4866-A841-16A6EC3836E8}" srcOrd="0" destOrd="0" presId="urn:microsoft.com/office/officeart/2005/8/layout/radial1"/>
    <dgm:cxn modelId="{2CC7268E-7C38-40DF-AD3E-F9A2C8AD94C4}" type="presOf" srcId="{08D46ED5-033D-48B6-9E9E-492CF488D59D}" destId="{FFF734AC-BD2E-4EA2-A613-8E00AEE53FC5}" srcOrd="0" destOrd="0" presId="urn:microsoft.com/office/officeart/2005/8/layout/radial1"/>
    <dgm:cxn modelId="{37E45A96-C1D9-4977-8099-CB3B6361A28F}" type="presOf" srcId="{1E32CE86-7C4E-4DF9-9E61-5BAFF1A82861}" destId="{8613A022-1F60-480E-BFFD-2407ED3B35E5}" srcOrd="0" destOrd="0" presId="urn:microsoft.com/office/officeart/2005/8/layout/radial1"/>
    <dgm:cxn modelId="{24A996A3-5C3D-40A5-B7CE-C41D80D69264}" srcId="{66D7CCDB-9F60-4527-BFCB-E435D49541BF}" destId="{7E089851-44E9-4799-B3C2-2E5288A0778D}" srcOrd="2" destOrd="0" parTransId="{2B106402-B62C-465C-B1D4-F1126786D438}" sibTransId="{635BC8B2-9A1A-4A25-A5CE-FE0DAD3E4772}"/>
    <dgm:cxn modelId="{13CDBBB4-5AD4-460F-A3AD-9BBEA0256EB3}" type="presOf" srcId="{59962574-FCAA-48A4-A2D3-C22AB2FBBB40}" destId="{24ACD222-A80A-4DB9-B263-6E8C28F9A283}" srcOrd="0" destOrd="0" presId="urn:microsoft.com/office/officeart/2005/8/layout/radial1"/>
    <dgm:cxn modelId="{48E140BD-7C36-4CDB-A35C-F71C91AB1437}" type="presOf" srcId="{FAD2D063-6559-4D8A-A75D-D715418E04CA}" destId="{7BB53192-CE1C-4DBB-BF5E-EFD91505D4E9}" srcOrd="0" destOrd="0" presId="urn:microsoft.com/office/officeart/2005/8/layout/radial1"/>
    <dgm:cxn modelId="{D99119C1-D031-4993-883E-3F5E18325877}" type="presOf" srcId="{0026FB0F-C379-42A1-BA70-A66EF2A788C3}" destId="{E981A2B8-A4BE-48DE-854A-222192D188B0}" srcOrd="1" destOrd="0" presId="urn:microsoft.com/office/officeart/2005/8/layout/radial1"/>
    <dgm:cxn modelId="{1C3FBBCF-F22B-44C9-AA5C-D8963DE58939}" type="presOf" srcId="{1E32CE86-7C4E-4DF9-9E61-5BAFF1A82861}" destId="{27C41C05-1C4E-4411-8F08-6B4F26CFA40E}" srcOrd="1" destOrd="0" presId="urn:microsoft.com/office/officeart/2005/8/layout/radial1"/>
    <dgm:cxn modelId="{2B4A6BD1-895B-4329-9D19-412690F836AD}" type="presOf" srcId="{66D7CCDB-9F60-4527-BFCB-E435D49541BF}" destId="{F592DCFF-811E-4FB6-B21B-DE9B75DC30DD}" srcOrd="0" destOrd="0" presId="urn:microsoft.com/office/officeart/2005/8/layout/radial1"/>
    <dgm:cxn modelId="{9E9395DE-CD9A-40CE-94F2-7EAC57EA0717}" type="presOf" srcId="{6C356FC7-C31F-448E-9BEB-E9856CD2EC0D}" destId="{D201CFD5-1DC8-48F7-B3F3-EED5927A5870}" srcOrd="0" destOrd="0" presId="urn:microsoft.com/office/officeart/2005/8/layout/radial1"/>
    <dgm:cxn modelId="{9E21BFE9-6F6D-4147-BE26-A4D33297369B}" srcId="{66D7CCDB-9F60-4527-BFCB-E435D49541BF}" destId="{FAD2D063-6559-4D8A-A75D-D715418E04CA}" srcOrd="1" destOrd="0" parTransId="{0026FB0F-C379-42A1-BA70-A66EF2A788C3}" sibTransId="{8D53509D-1C1A-444D-937F-43B40A5471EB}"/>
    <dgm:cxn modelId="{015670FD-9DE0-4CA1-B460-661E86A31B18}" srcId="{6C356FC7-C31F-448E-9BEB-E9856CD2EC0D}" destId="{66D7CCDB-9F60-4527-BFCB-E435D49541BF}" srcOrd="0" destOrd="0" parTransId="{FEF0D072-2119-4C2A-A9B4-A985F74F3C28}" sibTransId="{9AA2118A-D967-4FC6-A878-7B5B828AAD3D}"/>
    <dgm:cxn modelId="{E8AD7CE1-1273-4200-BF40-CF22378CC101}" type="presParOf" srcId="{D201CFD5-1DC8-48F7-B3F3-EED5927A5870}" destId="{F592DCFF-811E-4FB6-B21B-DE9B75DC30DD}" srcOrd="0" destOrd="0" presId="urn:microsoft.com/office/officeart/2005/8/layout/radial1"/>
    <dgm:cxn modelId="{D2205314-B1C2-4E78-A777-6A46E74BE7EB}" type="presParOf" srcId="{D201CFD5-1DC8-48F7-B3F3-EED5927A5870}" destId="{CFC7C3C5-EEC7-45A7-B486-250A65EEF2A6}" srcOrd="1" destOrd="0" presId="urn:microsoft.com/office/officeart/2005/8/layout/radial1"/>
    <dgm:cxn modelId="{12BCF22B-C5B1-4107-BD46-D94CD1A374C9}" type="presParOf" srcId="{CFC7C3C5-EEC7-45A7-B486-250A65EEF2A6}" destId="{ED1BB7A0-C3F2-4D49-A222-E6F715DB5236}" srcOrd="0" destOrd="0" presId="urn:microsoft.com/office/officeart/2005/8/layout/radial1"/>
    <dgm:cxn modelId="{32AF9BCB-9AB0-4DC1-9410-8C19FF83A73E}" type="presParOf" srcId="{D201CFD5-1DC8-48F7-B3F3-EED5927A5870}" destId="{24ACD222-A80A-4DB9-B263-6E8C28F9A283}" srcOrd="2" destOrd="0" presId="urn:microsoft.com/office/officeart/2005/8/layout/radial1"/>
    <dgm:cxn modelId="{22D03573-0F10-49B7-BD07-C44D8BF80463}" type="presParOf" srcId="{D201CFD5-1DC8-48F7-B3F3-EED5927A5870}" destId="{B47D0FCC-C175-4807-8C1D-1FC2859BEE09}" srcOrd="3" destOrd="0" presId="urn:microsoft.com/office/officeart/2005/8/layout/radial1"/>
    <dgm:cxn modelId="{69A61AF5-8065-4B14-A618-2FEE7FDF6D95}" type="presParOf" srcId="{B47D0FCC-C175-4807-8C1D-1FC2859BEE09}" destId="{E981A2B8-A4BE-48DE-854A-222192D188B0}" srcOrd="0" destOrd="0" presId="urn:microsoft.com/office/officeart/2005/8/layout/radial1"/>
    <dgm:cxn modelId="{2E5FC312-08B6-47EE-B39B-8C6AB80FF2C4}" type="presParOf" srcId="{D201CFD5-1DC8-48F7-B3F3-EED5927A5870}" destId="{7BB53192-CE1C-4DBB-BF5E-EFD91505D4E9}" srcOrd="4" destOrd="0" presId="urn:microsoft.com/office/officeart/2005/8/layout/radial1"/>
    <dgm:cxn modelId="{4B160144-B70A-41EC-856E-8E359F116501}" type="presParOf" srcId="{D201CFD5-1DC8-48F7-B3F3-EED5927A5870}" destId="{7D95E4ED-43AD-4866-A841-16A6EC3836E8}" srcOrd="5" destOrd="0" presId="urn:microsoft.com/office/officeart/2005/8/layout/radial1"/>
    <dgm:cxn modelId="{7030BA5E-EB95-4E17-9D47-470DBA5239C2}" type="presParOf" srcId="{7D95E4ED-43AD-4866-A841-16A6EC3836E8}" destId="{96504574-0F14-4F13-A516-F8C5B620AE50}" srcOrd="0" destOrd="0" presId="urn:microsoft.com/office/officeart/2005/8/layout/radial1"/>
    <dgm:cxn modelId="{DEB81865-E946-4D61-A135-B4DFAF22680B}" type="presParOf" srcId="{D201CFD5-1DC8-48F7-B3F3-EED5927A5870}" destId="{467F9101-2BD8-4F7B-9BEF-7497C920A820}" srcOrd="6" destOrd="0" presId="urn:microsoft.com/office/officeart/2005/8/layout/radial1"/>
    <dgm:cxn modelId="{C4956B45-DA54-4102-BA73-DF1DA871A18A}" type="presParOf" srcId="{D201CFD5-1DC8-48F7-B3F3-EED5927A5870}" destId="{8613A022-1F60-480E-BFFD-2407ED3B35E5}" srcOrd="7" destOrd="0" presId="urn:microsoft.com/office/officeart/2005/8/layout/radial1"/>
    <dgm:cxn modelId="{10209397-AAE6-478A-8233-EC111319D7B0}" type="presParOf" srcId="{8613A022-1F60-480E-BFFD-2407ED3B35E5}" destId="{27C41C05-1C4E-4411-8F08-6B4F26CFA40E}" srcOrd="0" destOrd="0" presId="urn:microsoft.com/office/officeart/2005/8/layout/radial1"/>
    <dgm:cxn modelId="{685150DC-0DB1-423D-B3C0-327C377A1CC4}" type="presParOf" srcId="{D201CFD5-1DC8-48F7-B3F3-EED5927A5870}" destId="{FFF734AC-BD2E-4EA2-A613-8E00AEE53FC5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EA6B18-5E76-4547-9053-35F4BD63A287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3CC37C-EF29-48CA-AEBE-FFB25FD8592B}">
      <dgm:prSet phldrT="[Text]" phldr="0"/>
      <dgm:spPr>
        <a:solidFill>
          <a:srgbClr val="A23F97"/>
        </a:solidFill>
      </dgm:spPr>
      <dgm:t>
        <a:bodyPr/>
        <a:lstStyle/>
        <a:p>
          <a:r>
            <a:rPr lang="en-US" dirty="0"/>
            <a:t>Feasibility</a:t>
          </a:r>
        </a:p>
      </dgm:t>
    </dgm:pt>
    <dgm:pt modelId="{35526898-EA0E-4DC7-B50C-D854B3D0FFF5}" type="parTrans" cxnId="{197A85C4-38DC-4A0F-8ABB-F73C0799065B}">
      <dgm:prSet/>
      <dgm:spPr/>
      <dgm:t>
        <a:bodyPr/>
        <a:lstStyle/>
        <a:p>
          <a:endParaRPr lang="en-US"/>
        </a:p>
      </dgm:t>
    </dgm:pt>
    <dgm:pt modelId="{F1DF5059-A96A-48F8-9D3C-A6DC1FE3045F}" type="sibTrans" cxnId="{197A85C4-38DC-4A0F-8ABB-F73C0799065B}">
      <dgm:prSet/>
      <dgm:spPr/>
      <dgm:t>
        <a:bodyPr/>
        <a:lstStyle/>
        <a:p>
          <a:endParaRPr lang="en-US"/>
        </a:p>
      </dgm:t>
    </dgm:pt>
    <dgm:pt modelId="{002D526A-DF17-4B9D-A342-CED32AEE3295}">
      <dgm:prSet phldrT="[Text]" phldr="0" custT="1"/>
      <dgm:spPr/>
      <dgm:t>
        <a:bodyPr/>
        <a:lstStyle/>
        <a:p>
          <a:r>
            <a:rPr lang="en-US" sz="1600" dirty="0"/>
            <a:t>Establish strategic objectives</a:t>
          </a:r>
        </a:p>
      </dgm:t>
    </dgm:pt>
    <dgm:pt modelId="{A686F8BD-0935-4F25-A66A-CBE4CF43E6A2}" type="parTrans" cxnId="{9513D254-71CA-4247-B7EC-479E84BD73BD}">
      <dgm:prSet/>
      <dgm:spPr/>
      <dgm:t>
        <a:bodyPr/>
        <a:lstStyle/>
        <a:p>
          <a:endParaRPr lang="en-US"/>
        </a:p>
      </dgm:t>
    </dgm:pt>
    <dgm:pt modelId="{0BCBB112-6757-4012-9DED-06CBF4F113F0}" type="sibTrans" cxnId="{9513D254-71CA-4247-B7EC-479E84BD73BD}">
      <dgm:prSet/>
      <dgm:spPr/>
      <dgm:t>
        <a:bodyPr/>
        <a:lstStyle/>
        <a:p>
          <a:endParaRPr lang="en-US"/>
        </a:p>
      </dgm:t>
    </dgm:pt>
    <dgm:pt modelId="{1905B1D8-F4FC-42A8-BDB0-ADEA43E19495}">
      <dgm:prSet phldrT="[Text]" phldr="0"/>
      <dgm:spPr>
        <a:solidFill>
          <a:srgbClr val="A23F97"/>
        </a:solidFill>
      </dgm:spPr>
      <dgm:t>
        <a:bodyPr/>
        <a:lstStyle/>
        <a:p>
          <a:r>
            <a:rPr lang="en-US" dirty="0"/>
            <a:t>Formation</a:t>
          </a:r>
        </a:p>
      </dgm:t>
    </dgm:pt>
    <dgm:pt modelId="{41DF2835-6D44-47D0-A1B8-8F23F3666B1E}" type="parTrans" cxnId="{C15939B7-A985-456E-954E-83BD23E96B08}">
      <dgm:prSet/>
      <dgm:spPr/>
      <dgm:t>
        <a:bodyPr/>
        <a:lstStyle/>
        <a:p>
          <a:endParaRPr lang="en-US"/>
        </a:p>
      </dgm:t>
    </dgm:pt>
    <dgm:pt modelId="{A20B6B10-5CCA-42CE-B77E-D89821ED12CE}" type="sibTrans" cxnId="{C15939B7-A985-456E-954E-83BD23E96B08}">
      <dgm:prSet/>
      <dgm:spPr/>
      <dgm:t>
        <a:bodyPr/>
        <a:lstStyle/>
        <a:p>
          <a:endParaRPr lang="en-US"/>
        </a:p>
      </dgm:t>
    </dgm:pt>
    <dgm:pt modelId="{1CE158F4-4D62-48E6-8815-DE64337EB509}">
      <dgm:prSet phldrT="[Text]" phldr="0" custT="1"/>
      <dgm:spPr/>
      <dgm:t>
        <a:bodyPr/>
        <a:lstStyle/>
        <a:p>
          <a:r>
            <a:rPr lang="en-US" sz="1600" dirty="0"/>
            <a:t>Obtain approval from chosen domicile</a:t>
          </a:r>
        </a:p>
      </dgm:t>
    </dgm:pt>
    <dgm:pt modelId="{9D8714CA-6F7B-4A58-A1A1-214269E6A653}" type="parTrans" cxnId="{E199C919-BE4B-4262-B37A-8B1C336C24C4}">
      <dgm:prSet/>
      <dgm:spPr/>
      <dgm:t>
        <a:bodyPr/>
        <a:lstStyle/>
        <a:p>
          <a:endParaRPr lang="en-US"/>
        </a:p>
      </dgm:t>
    </dgm:pt>
    <dgm:pt modelId="{1D6065F0-B120-4F8D-95D9-815743CFE4BD}" type="sibTrans" cxnId="{E199C919-BE4B-4262-B37A-8B1C336C24C4}">
      <dgm:prSet/>
      <dgm:spPr/>
      <dgm:t>
        <a:bodyPr/>
        <a:lstStyle/>
        <a:p>
          <a:endParaRPr lang="en-US"/>
        </a:p>
      </dgm:t>
    </dgm:pt>
    <dgm:pt modelId="{279EAC53-556B-4ED7-85B9-D328B0BE622C}">
      <dgm:prSet phldrT="[Text]" phldr="0"/>
      <dgm:spPr>
        <a:solidFill>
          <a:srgbClr val="A23F97"/>
        </a:solidFill>
      </dgm:spPr>
      <dgm:t>
        <a:bodyPr/>
        <a:lstStyle/>
        <a:p>
          <a:r>
            <a:rPr lang="en-US" dirty="0"/>
            <a:t>Operations</a:t>
          </a:r>
        </a:p>
      </dgm:t>
    </dgm:pt>
    <dgm:pt modelId="{271301C0-ED3B-4D4D-9CAE-6FA2F6E291B3}" type="parTrans" cxnId="{9F4D6D16-B3AA-4B56-9573-BD15EC878F37}">
      <dgm:prSet/>
      <dgm:spPr/>
      <dgm:t>
        <a:bodyPr/>
        <a:lstStyle/>
        <a:p>
          <a:endParaRPr lang="en-US"/>
        </a:p>
      </dgm:t>
    </dgm:pt>
    <dgm:pt modelId="{DC288251-51AA-404A-883B-FCADA1A031CD}" type="sibTrans" cxnId="{9F4D6D16-B3AA-4B56-9573-BD15EC878F37}">
      <dgm:prSet/>
      <dgm:spPr/>
      <dgm:t>
        <a:bodyPr/>
        <a:lstStyle/>
        <a:p>
          <a:endParaRPr lang="en-US"/>
        </a:p>
      </dgm:t>
    </dgm:pt>
    <dgm:pt modelId="{E2ABB175-4403-410D-AB3D-671A9A8B8DB5}">
      <dgm:prSet phldrT="[Text]" phldr="0" custT="1"/>
      <dgm:spPr/>
      <dgm:t>
        <a:bodyPr/>
        <a:lstStyle/>
        <a:p>
          <a:r>
            <a:rPr lang="en-US" sz="1600" dirty="0"/>
            <a:t>Claims handling</a:t>
          </a:r>
        </a:p>
      </dgm:t>
    </dgm:pt>
    <dgm:pt modelId="{48C98C97-1166-48A1-959A-9399B64F75CA}" type="parTrans" cxnId="{1691F6D0-C4F4-4B51-9EC9-01D43EC18F79}">
      <dgm:prSet/>
      <dgm:spPr/>
      <dgm:t>
        <a:bodyPr/>
        <a:lstStyle/>
        <a:p>
          <a:endParaRPr lang="en-US"/>
        </a:p>
      </dgm:t>
    </dgm:pt>
    <dgm:pt modelId="{0C9A1DC8-631F-4D4C-BDFF-D11B5A1A6B5A}" type="sibTrans" cxnId="{1691F6D0-C4F4-4B51-9EC9-01D43EC18F79}">
      <dgm:prSet/>
      <dgm:spPr/>
      <dgm:t>
        <a:bodyPr/>
        <a:lstStyle/>
        <a:p>
          <a:endParaRPr lang="en-US"/>
        </a:p>
      </dgm:t>
    </dgm:pt>
    <dgm:pt modelId="{B22FF7A3-E41D-4671-9DE9-A02BAF653EE9}">
      <dgm:prSet phldrT="[Text]" phldr="0"/>
      <dgm:spPr/>
      <dgm:t>
        <a:bodyPr/>
        <a:lstStyle/>
        <a:p>
          <a:endParaRPr lang="en-US" sz="1900" dirty="0"/>
        </a:p>
      </dgm:t>
    </dgm:pt>
    <dgm:pt modelId="{92E72E00-6FA5-4738-856A-B39871CA8D47}" type="parTrans" cxnId="{2442E88C-3CA1-4163-8965-D178E5BADF24}">
      <dgm:prSet/>
      <dgm:spPr/>
      <dgm:t>
        <a:bodyPr/>
        <a:lstStyle/>
        <a:p>
          <a:endParaRPr lang="en-US"/>
        </a:p>
      </dgm:t>
    </dgm:pt>
    <dgm:pt modelId="{30745226-E384-45BA-B5BE-EBBE596308F4}" type="sibTrans" cxnId="{2442E88C-3CA1-4163-8965-D178E5BADF24}">
      <dgm:prSet/>
      <dgm:spPr/>
      <dgm:t>
        <a:bodyPr/>
        <a:lstStyle/>
        <a:p>
          <a:endParaRPr lang="en-US"/>
        </a:p>
      </dgm:t>
    </dgm:pt>
    <dgm:pt modelId="{7486754A-CFE4-46A9-9CC5-881F05F6B982}">
      <dgm:prSet phldrT="[Text]" phldr="0" custT="1"/>
      <dgm:spPr/>
      <dgm:t>
        <a:bodyPr/>
        <a:lstStyle/>
        <a:p>
          <a:r>
            <a:rPr lang="en-US" sz="1600" dirty="0"/>
            <a:t>Estimate losses and premiums for different coverage options</a:t>
          </a:r>
        </a:p>
      </dgm:t>
    </dgm:pt>
    <dgm:pt modelId="{BDE2528A-6B36-4976-89B1-0915F03D39ED}" type="parTrans" cxnId="{E3496C50-6B64-443E-8AB2-39339CABF8A5}">
      <dgm:prSet/>
      <dgm:spPr/>
      <dgm:t>
        <a:bodyPr/>
        <a:lstStyle/>
        <a:p>
          <a:endParaRPr lang="en-US"/>
        </a:p>
      </dgm:t>
    </dgm:pt>
    <dgm:pt modelId="{8CD8C97F-61D8-4335-A0F3-7E8456E83A34}" type="sibTrans" cxnId="{E3496C50-6B64-443E-8AB2-39339CABF8A5}">
      <dgm:prSet/>
      <dgm:spPr/>
      <dgm:t>
        <a:bodyPr/>
        <a:lstStyle/>
        <a:p>
          <a:endParaRPr lang="en-US"/>
        </a:p>
      </dgm:t>
    </dgm:pt>
    <dgm:pt modelId="{C4137DE7-D47E-4B14-87C9-4FF8907F342C}">
      <dgm:prSet phldrT="[Text]" phldr="0" custT="1"/>
      <dgm:spPr/>
      <dgm:t>
        <a:bodyPr/>
        <a:lstStyle/>
        <a:p>
          <a:r>
            <a:rPr lang="en-US" sz="1600" dirty="0"/>
            <a:t>Review regulatory, legal and tax issues</a:t>
          </a:r>
        </a:p>
      </dgm:t>
    </dgm:pt>
    <dgm:pt modelId="{5EA94133-6710-4871-8EAF-C808C118A1E5}" type="parTrans" cxnId="{7CF89D06-97B3-4D49-B56E-D8AD32BAE8BB}">
      <dgm:prSet/>
      <dgm:spPr/>
      <dgm:t>
        <a:bodyPr/>
        <a:lstStyle/>
        <a:p>
          <a:endParaRPr lang="en-US"/>
        </a:p>
      </dgm:t>
    </dgm:pt>
    <dgm:pt modelId="{F3812F64-31E7-4C3A-AC64-7F9A3183C16E}" type="sibTrans" cxnId="{7CF89D06-97B3-4D49-B56E-D8AD32BAE8BB}">
      <dgm:prSet/>
      <dgm:spPr/>
      <dgm:t>
        <a:bodyPr/>
        <a:lstStyle/>
        <a:p>
          <a:endParaRPr lang="en-US"/>
        </a:p>
      </dgm:t>
    </dgm:pt>
    <dgm:pt modelId="{34695604-F5A5-433C-91F5-357AABF4E7F4}">
      <dgm:prSet phldrT="[Text]" phldr="0" custT="1"/>
      <dgm:spPr/>
      <dgm:t>
        <a:bodyPr/>
        <a:lstStyle/>
        <a:p>
          <a:r>
            <a:rPr lang="en-US" sz="1600" dirty="0"/>
            <a:t>Choose a team of providers</a:t>
          </a:r>
        </a:p>
      </dgm:t>
    </dgm:pt>
    <dgm:pt modelId="{E34EEC0F-6994-450F-A611-DF3E5966319D}" type="parTrans" cxnId="{2D0BDC8F-7B17-44F5-9C17-84B33AEBF70C}">
      <dgm:prSet/>
      <dgm:spPr/>
      <dgm:t>
        <a:bodyPr/>
        <a:lstStyle/>
        <a:p>
          <a:endParaRPr lang="en-US"/>
        </a:p>
      </dgm:t>
    </dgm:pt>
    <dgm:pt modelId="{E8B3CD98-C6D7-472E-BF27-91916AC47F4F}" type="sibTrans" cxnId="{2D0BDC8F-7B17-44F5-9C17-84B33AEBF70C}">
      <dgm:prSet/>
      <dgm:spPr/>
      <dgm:t>
        <a:bodyPr/>
        <a:lstStyle/>
        <a:p>
          <a:endParaRPr lang="en-US"/>
        </a:p>
      </dgm:t>
    </dgm:pt>
    <dgm:pt modelId="{93753AE7-50A6-41EC-95F8-E084B58E37A7}">
      <dgm:prSet phldrT="[Text]" phldr="0" custT="1"/>
      <dgm:spPr/>
      <dgm:t>
        <a:bodyPr/>
        <a:lstStyle/>
        <a:p>
          <a:r>
            <a:rPr lang="en-US" sz="1600" dirty="0"/>
            <a:t>Issue insurance policies</a:t>
          </a:r>
        </a:p>
      </dgm:t>
    </dgm:pt>
    <dgm:pt modelId="{3467C904-9B7E-4068-91ED-312ADDF92AA5}" type="parTrans" cxnId="{9E653661-7315-414C-A552-5768BD62DCF1}">
      <dgm:prSet/>
      <dgm:spPr/>
      <dgm:t>
        <a:bodyPr/>
        <a:lstStyle/>
        <a:p>
          <a:endParaRPr lang="en-US"/>
        </a:p>
      </dgm:t>
    </dgm:pt>
    <dgm:pt modelId="{DB5BC58A-3A25-44AE-99EC-AC65AD920F73}" type="sibTrans" cxnId="{9E653661-7315-414C-A552-5768BD62DCF1}">
      <dgm:prSet/>
      <dgm:spPr/>
      <dgm:t>
        <a:bodyPr/>
        <a:lstStyle/>
        <a:p>
          <a:endParaRPr lang="en-US"/>
        </a:p>
      </dgm:t>
    </dgm:pt>
    <dgm:pt modelId="{A7DA78F8-F7FD-4264-A82B-9C2F4DB3C719}">
      <dgm:prSet phldrT="[Text]" phldr="0" custT="1"/>
      <dgm:spPr/>
      <dgm:t>
        <a:bodyPr/>
        <a:lstStyle/>
        <a:p>
          <a:r>
            <a:rPr lang="en-US" sz="1600" dirty="0"/>
            <a:t>Review of strategy, goals, and outcomes</a:t>
          </a:r>
        </a:p>
      </dgm:t>
    </dgm:pt>
    <dgm:pt modelId="{E1D3815E-3439-4F90-A846-6F9D9C3F6060}" type="parTrans" cxnId="{6A586319-0220-4350-9953-3B667A809FCF}">
      <dgm:prSet/>
      <dgm:spPr/>
      <dgm:t>
        <a:bodyPr/>
        <a:lstStyle/>
        <a:p>
          <a:endParaRPr lang="en-US"/>
        </a:p>
      </dgm:t>
    </dgm:pt>
    <dgm:pt modelId="{DDA7EDCE-BD7B-4F56-AF20-D7CD1E63B838}" type="sibTrans" cxnId="{6A586319-0220-4350-9953-3B667A809FCF}">
      <dgm:prSet/>
      <dgm:spPr/>
      <dgm:t>
        <a:bodyPr/>
        <a:lstStyle/>
        <a:p>
          <a:endParaRPr lang="en-US"/>
        </a:p>
      </dgm:t>
    </dgm:pt>
    <dgm:pt modelId="{39D15BC3-1041-4753-A19C-0399A03E5323}">
      <dgm:prSet phldrT="[Text]" phldr="0" custT="1"/>
      <dgm:spPr/>
      <dgm:t>
        <a:bodyPr/>
        <a:lstStyle/>
        <a:p>
          <a:r>
            <a:rPr lang="en-US" sz="1600" dirty="0"/>
            <a:t>Board/owner oversight</a:t>
          </a:r>
        </a:p>
      </dgm:t>
    </dgm:pt>
    <dgm:pt modelId="{0A894E13-E17E-40C7-BEA9-5026395863D6}" type="parTrans" cxnId="{AEC10FCD-AC2C-4BBF-A6B5-872FD4A50C94}">
      <dgm:prSet/>
      <dgm:spPr/>
      <dgm:t>
        <a:bodyPr/>
        <a:lstStyle/>
        <a:p>
          <a:endParaRPr lang="en-US"/>
        </a:p>
      </dgm:t>
    </dgm:pt>
    <dgm:pt modelId="{98254EC7-0468-4D6E-BC11-2AC2EB22C03D}" type="sibTrans" cxnId="{AEC10FCD-AC2C-4BBF-A6B5-872FD4A50C94}">
      <dgm:prSet/>
      <dgm:spPr/>
      <dgm:t>
        <a:bodyPr/>
        <a:lstStyle/>
        <a:p>
          <a:endParaRPr lang="en-US"/>
        </a:p>
      </dgm:t>
    </dgm:pt>
    <dgm:pt modelId="{72F85CA5-24A0-46A9-9BD4-8DE420C0B147}" type="pres">
      <dgm:prSet presAssocID="{F8EA6B18-5E76-4547-9053-35F4BD63A287}" presName="linearFlow" presStyleCnt="0">
        <dgm:presLayoutVars>
          <dgm:dir/>
          <dgm:animLvl val="lvl"/>
          <dgm:resizeHandles val="exact"/>
        </dgm:presLayoutVars>
      </dgm:prSet>
      <dgm:spPr/>
    </dgm:pt>
    <dgm:pt modelId="{92C9D6AA-1BB6-4DE1-AF59-08748E3DBFC6}" type="pres">
      <dgm:prSet presAssocID="{463CC37C-EF29-48CA-AEBE-FFB25FD8592B}" presName="composite" presStyleCnt="0"/>
      <dgm:spPr/>
    </dgm:pt>
    <dgm:pt modelId="{571990A6-EE76-459C-9BA8-0C6895EA9325}" type="pres">
      <dgm:prSet presAssocID="{463CC37C-EF29-48CA-AEBE-FFB25FD8592B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C18F433-F4E5-47F3-A8DF-AAB96DCB40B6}" type="pres">
      <dgm:prSet presAssocID="{463CC37C-EF29-48CA-AEBE-FFB25FD8592B}" presName="parSh" presStyleLbl="node1" presStyleIdx="0" presStyleCnt="3"/>
      <dgm:spPr/>
    </dgm:pt>
    <dgm:pt modelId="{75077A22-8149-42E5-9441-CBFB019F3D74}" type="pres">
      <dgm:prSet presAssocID="{463CC37C-EF29-48CA-AEBE-FFB25FD8592B}" presName="desTx" presStyleLbl="fgAcc1" presStyleIdx="0" presStyleCnt="3">
        <dgm:presLayoutVars>
          <dgm:bulletEnabled val="1"/>
        </dgm:presLayoutVars>
      </dgm:prSet>
      <dgm:spPr/>
    </dgm:pt>
    <dgm:pt modelId="{34188DC4-2AB4-45F7-87B6-EF2AFBB874B9}" type="pres">
      <dgm:prSet presAssocID="{F1DF5059-A96A-48F8-9D3C-A6DC1FE3045F}" presName="sibTrans" presStyleLbl="sibTrans2D1" presStyleIdx="0" presStyleCnt="2"/>
      <dgm:spPr/>
    </dgm:pt>
    <dgm:pt modelId="{AA096E6D-21AC-48A6-9C8E-69B99C5F6D9B}" type="pres">
      <dgm:prSet presAssocID="{F1DF5059-A96A-48F8-9D3C-A6DC1FE3045F}" presName="connTx" presStyleLbl="sibTrans2D1" presStyleIdx="0" presStyleCnt="2"/>
      <dgm:spPr/>
    </dgm:pt>
    <dgm:pt modelId="{EC27A389-75A2-4474-B98A-4394011E7703}" type="pres">
      <dgm:prSet presAssocID="{1905B1D8-F4FC-42A8-BDB0-ADEA43E19495}" presName="composite" presStyleCnt="0"/>
      <dgm:spPr/>
    </dgm:pt>
    <dgm:pt modelId="{C18B7813-DBC1-4EAC-B245-48CA935A570A}" type="pres">
      <dgm:prSet presAssocID="{1905B1D8-F4FC-42A8-BDB0-ADEA43E19495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00740AE-D54E-4263-883B-F42817D8E30A}" type="pres">
      <dgm:prSet presAssocID="{1905B1D8-F4FC-42A8-BDB0-ADEA43E19495}" presName="parSh" presStyleLbl="node1" presStyleIdx="1" presStyleCnt="3"/>
      <dgm:spPr/>
    </dgm:pt>
    <dgm:pt modelId="{565C9A07-5D1B-4EC4-AC14-29860140E4DC}" type="pres">
      <dgm:prSet presAssocID="{1905B1D8-F4FC-42A8-BDB0-ADEA43E19495}" presName="desTx" presStyleLbl="fgAcc1" presStyleIdx="1" presStyleCnt="3">
        <dgm:presLayoutVars>
          <dgm:bulletEnabled val="1"/>
        </dgm:presLayoutVars>
      </dgm:prSet>
      <dgm:spPr/>
    </dgm:pt>
    <dgm:pt modelId="{73C16DF5-0655-430E-B48A-17883D3F1885}" type="pres">
      <dgm:prSet presAssocID="{A20B6B10-5CCA-42CE-B77E-D89821ED12CE}" presName="sibTrans" presStyleLbl="sibTrans2D1" presStyleIdx="1" presStyleCnt="2"/>
      <dgm:spPr/>
    </dgm:pt>
    <dgm:pt modelId="{BD9499D1-2B83-444D-AB17-8C522FBB3A55}" type="pres">
      <dgm:prSet presAssocID="{A20B6B10-5CCA-42CE-B77E-D89821ED12CE}" presName="connTx" presStyleLbl="sibTrans2D1" presStyleIdx="1" presStyleCnt="2"/>
      <dgm:spPr/>
    </dgm:pt>
    <dgm:pt modelId="{C4C9A459-4B46-4E28-BF39-0E6EC1A009D2}" type="pres">
      <dgm:prSet presAssocID="{279EAC53-556B-4ED7-85B9-D328B0BE622C}" presName="composite" presStyleCnt="0"/>
      <dgm:spPr/>
    </dgm:pt>
    <dgm:pt modelId="{218C9703-2967-4C89-8D14-6A6CBD42FA20}" type="pres">
      <dgm:prSet presAssocID="{279EAC53-556B-4ED7-85B9-D328B0BE622C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CF36FC63-27D4-44FF-9C62-5DDA2010101E}" type="pres">
      <dgm:prSet presAssocID="{279EAC53-556B-4ED7-85B9-D328B0BE622C}" presName="parSh" presStyleLbl="node1" presStyleIdx="2" presStyleCnt="3"/>
      <dgm:spPr/>
    </dgm:pt>
    <dgm:pt modelId="{F38C93E6-9B21-4EF1-B557-43FA93DF5950}" type="pres">
      <dgm:prSet presAssocID="{279EAC53-556B-4ED7-85B9-D328B0BE622C}" presName="desTx" presStyleLbl="fgAcc1" presStyleIdx="2" presStyleCnt="3">
        <dgm:presLayoutVars>
          <dgm:bulletEnabled val="1"/>
        </dgm:presLayoutVars>
      </dgm:prSet>
      <dgm:spPr/>
    </dgm:pt>
  </dgm:ptLst>
  <dgm:cxnLst>
    <dgm:cxn modelId="{7CF89D06-97B3-4D49-B56E-D8AD32BAE8BB}" srcId="{463CC37C-EF29-48CA-AEBE-FFB25FD8592B}" destId="{C4137DE7-D47E-4B14-87C9-4FF8907F342C}" srcOrd="2" destOrd="0" parTransId="{5EA94133-6710-4871-8EAF-C808C118A1E5}" sibTransId="{F3812F64-31E7-4C3A-AC64-7F9A3183C16E}"/>
    <dgm:cxn modelId="{DF81C80E-757B-4F2E-9B0C-79B8466D8D06}" type="presOf" srcId="{F8EA6B18-5E76-4547-9053-35F4BD63A287}" destId="{72F85CA5-24A0-46A9-9BD4-8DE420C0B147}" srcOrd="0" destOrd="0" presId="urn:microsoft.com/office/officeart/2005/8/layout/process3"/>
    <dgm:cxn modelId="{9F4D6D16-B3AA-4B56-9573-BD15EC878F37}" srcId="{F8EA6B18-5E76-4547-9053-35F4BD63A287}" destId="{279EAC53-556B-4ED7-85B9-D328B0BE622C}" srcOrd="2" destOrd="0" parTransId="{271301C0-ED3B-4D4D-9CAE-6FA2F6E291B3}" sibTransId="{DC288251-51AA-404A-883B-FCADA1A031CD}"/>
    <dgm:cxn modelId="{6A586319-0220-4350-9953-3B667A809FCF}" srcId="{279EAC53-556B-4ED7-85B9-D328B0BE622C}" destId="{A7DA78F8-F7FD-4264-A82B-9C2F4DB3C719}" srcOrd="2" destOrd="0" parTransId="{E1D3815E-3439-4F90-A846-6F9D9C3F6060}" sibTransId="{DDA7EDCE-BD7B-4F56-AF20-D7CD1E63B838}"/>
    <dgm:cxn modelId="{E199C919-BE4B-4262-B37A-8B1C336C24C4}" srcId="{1905B1D8-F4FC-42A8-BDB0-ADEA43E19495}" destId="{1CE158F4-4D62-48E6-8815-DE64337EB509}" srcOrd="0" destOrd="0" parTransId="{9D8714CA-6F7B-4A58-A1A1-214269E6A653}" sibTransId="{1D6065F0-B120-4F8D-95D9-815743CFE4BD}"/>
    <dgm:cxn modelId="{7C78E120-D977-4340-9DFB-2AD6249E4C7E}" type="presOf" srcId="{F1DF5059-A96A-48F8-9D3C-A6DC1FE3045F}" destId="{AA096E6D-21AC-48A6-9C8E-69B99C5F6D9B}" srcOrd="1" destOrd="0" presId="urn:microsoft.com/office/officeart/2005/8/layout/process3"/>
    <dgm:cxn modelId="{2F640A3B-316E-4EFF-86AD-70AEAC7F22C7}" type="presOf" srcId="{002D526A-DF17-4B9D-A342-CED32AEE3295}" destId="{75077A22-8149-42E5-9441-CBFB019F3D74}" srcOrd="0" destOrd="0" presId="urn:microsoft.com/office/officeart/2005/8/layout/process3"/>
    <dgm:cxn modelId="{9E653661-7315-414C-A552-5768BD62DCF1}" srcId="{1905B1D8-F4FC-42A8-BDB0-ADEA43E19495}" destId="{93753AE7-50A6-41EC-95F8-E084B58E37A7}" srcOrd="2" destOrd="0" parTransId="{3467C904-9B7E-4068-91ED-312ADDF92AA5}" sibTransId="{DB5BC58A-3A25-44AE-99EC-AC65AD920F73}"/>
    <dgm:cxn modelId="{B764EA68-DD19-4D27-A820-CC3F56E7104F}" type="presOf" srcId="{463CC37C-EF29-48CA-AEBE-FFB25FD8592B}" destId="{0C18F433-F4E5-47F3-A8DF-AAB96DCB40B6}" srcOrd="1" destOrd="0" presId="urn:microsoft.com/office/officeart/2005/8/layout/process3"/>
    <dgm:cxn modelId="{3832AA6A-7945-485B-BA70-45EC571DE4BC}" type="presOf" srcId="{1CE158F4-4D62-48E6-8815-DE64337EB509}" destId="{565C9A07-5D1B-4EC4-AC14-29860140E4DC}" srcOrd="0" destOrd="0" presId="urn:microsoft.com/office/officeart/2005/8/layout/process3"/>
    <dgm:cxn modelId="{E3496C50-6B64-443E-8AB2-39339CABF8A5}" srcId="{463CC37C-EF29-48CA-AEBE-FFB25FD8592B}" destId="{7486754A-CFE4-46A9-9CC5-881F05F6B982}" srcOrd="1" destOrd="0" parTransId="{BDE2528A-6B36-4976-89B1-0915F03D39ED}" sibTransId="{8CD8C97F-61D8-4335-A0F3-7E8456E83A34}"/>
    <dgm:cxn modelId="{8D448B72-CD1F-48A6-B503-9ECB0C7E8C8B}" type="presOf" srcId="{463CC37C-EF29-48CA-AEBE-FFB25FD8592B}" destId="{571990A6-EE76-459C-9BA8-0C6895EA9325}" srcOrd="0" destOrd="0" presId="urn:microsoft.com/office/officeart/2005/8/layout/process3"/>
    <dgm:cxn modelId="{9513D254-71CA-4247-B7EC-479E84BD73BD}" srcId="{463CC37C-EF29-48CA-AEBE-FFB25FD8592B}" destId="{002D526A-DF17-4B9D-A342-CED32AEE3295}" srcOrd="0" destOrd="0" parTransId="{A686F8BD-0935-4F25-A66A-CBE4CF43E6A2}" sibTransId="{0BCBB112-6757-4012-9DED-06CBF4F113F0}"/>
    <dgm:cxn modelId="{FE820C58-334F-4701-9B85-365DC880A64F}" type="presOf" srcId="{F1DF5059-A96A-48F8-9D3C-A6DC1FE3045F}" destId="{34188DC4-2AB4-45F7-87B6-EF2AFBB874B9}" srcOrd="0" destOrd="0" presId="urn:microsoft.com/office/officeart/2005/8/layout/process3"/>
    <dgm:cxn modelId="{504EB68C-29C4-4B88-8C2B-EC78A30839B4}" type="presOf" srcId="{279EAC53-556B-4ED7-85B9-D328B0BE622C}" destId="{218C9703-2967-4C89-8D14-6A6CBD42FA20}" srcOrd="0" destOrd="0" presId="urn:microsoft.com/office/officeart/2005/8/layout/process3"/>
    <dgm:cxn modelId="{2442E88C-3CA1-4163-8965-D178E5BADF24}" srcId="{463CC37C-EF29-48CA-AEBE-FFB25FD8592B}" destId="{B22FF7A3-E41D-4671-9DE9-A02BAF653EE9}" srcOrd="3" destOrd="0" parTransId="{92E72E00-6FA5-4738-856A-B39871CA8D47}" sibTransId="{30745226-E384-45BA-B5BE-EBBE596308F4}"/>
    <dgm:cxn modelId="{F652C88E-C13E-4C85-89A8-4D09BDEECCC9}" type="presOf" srcId="{34695604-F5A5-433C-91F5-357AABF4E7F4}" destId="{565C9A07-5D1B-4EC4-AC14-29860140E4DC}" srcOrd="0" destOrd="1" presId="urn:microsoft.com/office/officeart/2005/8/layout/process3"/>
    <dgm:cxn modelId="{2D0BDC8F-7B17-44F5-9C17-84B33AEBF70C}" srcId="{1905B1D8-F4FC-42A8-BDB0-ADEA43E19495}" destId="{34695604-F5A5-433C-91F5-357AABF4E7F4}" srcOrd="1" destOrd="0" parTransId="{E34EEC0F-6994-450F-A611-DF3E5966319D}" sibTransId="{E8B3CD98-C6D7-472E-BF27-91916AC47F4F}"/>
    <dgm:cxn modelId="{60029390-039B-4504-92F1-446855ECACBF}" type="presOf" srcId="{39D15BC3-1041-4753-A19C-0399A03E5323}" destId="{F38C93E6-9B21-4EF1-B557-43FA93DF5950}" srcOrd="0" destOrd="1" presId="urn:microsoft.com/office/officeart/2005/8/layout/process3"/>
    <dgm:cxn modelId="{014DD292-5317-45E2-831B-3791C141C7AB}" type="presOf" srcId="{279EAC53-556B-4ED7-85B9-D328B0BE622C}" destId="{CF36FC63-27D4-44FF-9C62-5DDA2010101E}" srcOrd="1" destOrd="0" presId="urn:microsoft.com/office/officeart/2005/8/layout/process3"/>
    <dgm:cxn modelId="{2CE41F97-D593-4D92-AB89-0C1A884D92E5}" type="presOf" srcId="{93753AE7-50A6-41EC-95F8-E084B58E37A7}" destId="{565C9A07-5D1B-4EC4-AC14-29860140E4DC}" srcOrd="0" destOrd="2" presId="urn:microsoft.com/office/officeart/2005/8/layout/process3"/>
    <dgm:cxn modelId="{BC4C7EAF-B2D7-4207-B2A3-3D0DB371AECD}" type="presOf" srcId="{7486754A-CFE4-46A9-9CC5-881F05F6B982}" destId="{75077A22-8149-42E5-9441-CBFB019F3D74}" srcOrd="0" destOrd="1" presId="urn:microsoft.com/office/officeart/2005/8/layout/process3"/>
    <dgm:cxn modelId="{C15939B7-A985-456E-954E-83BD23E96B08}" srcId="{F8EA6B18-5E76-4547-9053-35F4BD63A287}" destId="{1905B1D8-F4FC-42A8-BDB0-ADEA43E19495}" srcOrd="1" destOrd="0" parTransId="{41DF2835-6D44-47D0-A1B8-8F23F3666B1E}" sibTransId="{A20B6B10-5CCA-42CE-B77E-D89821ED12CE}"/>
    <dgm:cxn modelId="{412974C0-C8E3-4927-8622-E43754D5C115}" type="presOf" srcId="{A20B6B10-5CCA-42CE-B77E-D89821ED12CE}" destId="{BD9499D1-2B83-444D-AB17-8C522FBB3A55}" srcOrd="1" destOrd="0" presId="urn:microsoft.com/office/officeart/2005/8/layout/process3"/>
    <dgm:cxn modelId="{CB500EC3-C072-4CE2-BADC-1958D1F38815}" type="presOf" srcId="{A7DA78F8-F7FD-4264-A82B-9C2F4DB3C719}" destId="{F38C93E6-9B21-4EF1-B557-43FA93DF5950}" srcOrd="0" destOrd="2" presId="urn:microsoft.com/office/officeart/2005/8/layout/process3"/>
    <dgm:cxn modelId="{197A85C4-38DC-4A0F-8ABB-F73C0799065B}" srcId="{F8EA6B18-5E76-4547-9053-35F4BD63A287}" destId="{463CC37C-EF29-48CA-AEBE-FFB25FD8592B}" srcOrd="0" destOrd="0" parTransId="{35526898-EA0E-4DC7-B50C-D854B3D0FFF5}" sibTransId="{F1DF5059-A96A-48F8-9D3C-A6DC1FE3045F}"/>
    <dgm:cxn modelId="{AEC10FCD-AC2C-4BBF-A6B5-872FD4A50C94}" srcId="{279EAC53-556B-4ED7-85B9-D328B0BE622C}" destId="{39D15BC3-1041-4753-A19C-0399A03E5323}" srcOrd="1" destOrd="0" parTransId="{0A894E13-E17E-40C7-BEA9-5026395863D6}" sibTransId="{98254EC7-0468-4D6E-BC11-2AC2EB22C03D}"/>
    <dgm:cxn modelId="{96BCC4CF-6A1B-477F-A615-79BACB73DE38}" type="presOf" srcId="{A20B6B10-5CCA-42CE-B77E-D89821ED12CE}" destId="{73C16DF5-0655-430E-B48A-17883D3F1885}" srcOrd="0" destOrd="0" presId="urn:microsoft.com/office/officeart/2005/8/layout/process3"/>
    <dgm:cxn modelId="{1691F6D0-C4F4-4B51-9EC9-01D43EC18F79}" srcId="{279EAC53-556B-4ED7-85B9-D328B0BE622C}" destId="{E2ABB175-4403-410D-AB3D-671A9A8B8DB5}" srcOrd="0" destOrd="0" parTransId="{48C98C97-1166-48A1-959A-9399B64F75CA}" sibTransId="{0C9A1DC8-631F-4D4C-BDFF-D11B5A1A6B5A}"/>
    <dgm:cxn modelId="{097F01D3-F930-4563-BBC1-8AA2F7CD9C38}" type="presOf" srcId="{1905B1D8-F4FC-42A8-BDB0-ADEA43E19495}" destId="{200740AE-D54E-4263-883B-F42817D8E30A}" srcOrd="1" destOrd="0" presId="urn:microsoft.com/office/officeart/2005/8/layout/process3"/>
    <dgm:cxn modelId="{AF685AD3-F85F-4821-9B95-B246D39695BD}" type="presOf" srcId="{1905B1D8-F4FC-42A8-BDB0-ADEA43E19495}" destId="{C18B7813-DBC1-4EAC-B245-48CA935A570A}" srcOrd="0" destOrd="0" presId="urn:microsoft.com/office/officeart/2005/8/layout/process3"/>
    <dgm:cxn modelId="{6A7BD8EA-5F8A-419D-945D-FB225F0F4CAA}" type="presOf" srcId="{B22FF7A3-E41D-4671-9DE9-A02BAF653EE9}" destId="{75077A22-8149-42E5-9441-CBFB019F3D74}" srcOrd="0" destOrd="3" presId="urn:microsoft.com/office/officeart/2005/8/layout/process3"/>
    <dgm:cxn modelId="{11898CF7-A6AB-42E7-ADBE-CC409E5CFE49}" type="presOf" srcId="{E2ABB175-4403-410D-AB3D-671A9A8B8DB5}" destId="{F38C93E6-9B21-4EF1-B557-43FA93DF5950}" srcOrd="0" destOrd="0" presId="urn:microsoft.com/office/officeart/2005/8/layout/process3"/>
    <dgm:cxn modelId="{3775C1FD-891D-46FC-9F68-E58572FA9C27}" type="presOf" srcId="{C4137DE7-D47E-4B14-87C9-4FF8907F342C}" destId="{75077A22-8149-42E5-9441-CBFB019F3D74}" srcOrd="0" destOrd="2" presId="urn:microsoft.com/office/officeart/2005/8/layout/process3"/>
    <dgm:cxn modelId="{47FD188D-972D-4300-914B-2D4E72867673}" type="presParOf" srcId="{72F85CA5-24A0-46A9-9BD4-8DE420C0B147}" destId="{92C9D6AA-1BB6-4DE1-AF59-08748E3DBFC6}" srcOrd="0" destOrd="0" presId="urn:microsoft.com/office/officeart/2005/8/layout/process3"/>
    <dgm:cxn modelId="{39B154B8-A30E-4815-8E63-99B0501730F8}" type="presParOf" srcId="{92C9D6AA-1BB6-4DE1-AF59-08748E3DBFC6}" destId="{571990A6-EE76-459C-9BA8-0C6895EA9325}" srcOrd="0" destOrd="0" presId="urn:microsoft.com/office/officeart/2005/8/layout/process3"/>
    <dgm:cxn modelId="{1166B61D-EB58-462F-B1F6-2EDB17B4DD6A}" type="presParOf" srcId="{92C9D6AA-1BB6-4DE1-AF59-08748E3DBFC6}" destId="{0C18F433-F4E5-47F3-A8DF-AAB96DCB40B6}" srcOrd="1" destOrd="0" presId="urn:microsoft.com/office/officeart/2005/8/layout/process3"/>
    <dgm:cxn modelId="{30B7BEC3-21D2-4CE5-9C09-EEEBED16857E}" type="presParOf" srcId="{92C9D6AA-1BB6-4DE1-AF59-08748E3DBFC6}" destId="{75077A22-8149-42E5-9441-CBFB019F3D74}" srcOrd="2" destOrd="0" presId="urn:microsoft.com/office/officeart/2005/8/layout/process3"/>
    <dgm:cxn modelId="{3159E3DA-84F3-47A3-8DC3-E5537E9FDF9C}" type="presParOf" srcId="{72F85CA5-24A0-46A9-9BD4-8DE420C0B147}" destId="{34188DC4-2AB4-45F7-87B6-EF2AFBB874B9}" srcOrd="1" destOrd="0" presId="urn:microsoft.com/office/officeart/2005/8/layout/process3"/>
    <dgm:cxn modelId="{895BB173-0315-41CE-84E5-0D76B836E87F}" type="presParOf" srcId="{34188DC4-2AB4-45F7-87B6-EF2AFBB874B9}" destId="{AA096E6D-21AC-48A6-9C8E-69B99C5F6D9B}" srcOrd="0" destOrd="0" presId="urn:microsoft.com/office/officeart/2005/8/layout/process3"/>
    <dgm:cxn modelId="{E6368D9E-DA33-4F8B-8556-C721A95BBFDB}" type="presParOf" srcId="{72F85CA5-24A0-46A9-9BD4-8DE420C0B147}" destId="{EC27A389-75A2-4474-B98A-4394011E7703}" srcOrd="2" destOrd="0" presId="urn:microsoft.com/office/officeart/2005/8/layout/process3"/>
    <dgm:cxn modelId="{E522524E-B97C-45D6-999B-DC9CEE5F032E}" type="presParOf" srcId="{EC27A389-75A2-4474-B98A-4394011E7703}" destId="{C18B7813-DBC1-4EAC-B245-48CA935A570A}" srcOrd="0" destOrd="0" presId="urn:microsoft.com/office/officeart/2005/8/layout/process3"/>
    <dgm:cxn modelId="{E588C8DA-DA37-4F8D-B8A7-5BB7E9FE63C8}" type="presParOf" srcId="{EC27A389-75A2-4474-B98A-4394011E7703}" destId="{200740AE-D54E-4263-883B-F42817D8E30A}" srcOrd="1" destOrd="0" presId="urn:microsoft.com/office/officeart/2005/8/layout/process3"/>
    <dgm:cxn modelId="{86CDEAC5-AE93-4631-9222-1C4C4A84690B}" type="presParOf" srcId="{EC27A389-75A2-4474-B98A-4394011E7703}" destId="{565C9A07-5D1B-4EC4-AC14-29860140E4DC}" srcOrd="2" destOrd="0" presId="urn:microsoft.com/office/officeart/2005/8/layout/process3"/>
    <dgm:cxn modelId="{945D96FC-5575-40CF-93EB-132B307610BE}" type="presParOf" srcId="{72F85CA5-24A0-46A9-9BD4-8DE420C0B147}" destId="{73C16DF5-0655-430E-B48A-17883D3F1885}" srcOrd="3" destOrd="0" presId="urn:microsoft.com/office/officeart/2005/8/layout/process3"/>
    <dgm:cxn modelId="{053123A9-7A1E-4B0C-B2AE-DEC55C086A9E}" type="presParOf" srcId="{73C16DF5-0655-430E-B48A-17883D3F1885}" destId="{BD9499D1-2B83-444D-AB17-8C522FBB3A55}" srcOrd="0" destOrd="0" presId="urn:microsoft.com/office/officeart/2005/8/layout/process3"/>
    <dgm:cxn modelId="{54ABF920-34AF-405A-9ABE-E6A70A5F7623}" type="presParOf" srcId="{72F85CA5-24A0-46A9-9BD4-8DE420C0B147}" destId="{C4C9A459-4B46-4E28-BF39-0E6EC1A009D2}" srcOrd="4" destOrd="0" presId="urn:microsoft.com/office/officeart/2005/8/layout/process3"/>
    <dgm:cxn modelId="{D62F428A-CF60-471C-8B2B-090629209F93}" type="presParOf" srcId="{C4C9A459-4B46-4E28-BF39-0E6EC1A009D2}" destId="{218C9703-2967-4C89-8D14-6A6CBD42FA20}" srcOrd="0" destOrd="0" presId="urn:microsoft.com/office/officeart/2005/8/layout/process3"/>
    <dgm:cxn modelId="{A95341B9-E29D-4BD6-A67D-A60B6858BEAA}" type="presParOf" srcId="{C4C9A459-4B46-4E28-BF39-0E6EC1A009D2}" destId="{CF36FC63-27D4-44FF-9C62-5DDA2010101E}" srcOrd="1" destOrd="0" presId="urn:microsoft.com/office/officeart/2005/8/layout/process3"/>
    <dgm:cxn modelId="{0A2DD9A7-3A08-441B-B196-0B851E6F85E3}" type="presParOf" srcId="{C4C9A459-4B46-4E28-BF39-0E6EC1A009D2}" destId="{F38C93E6-9B21-4EF1-B557-43FA93DF59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E80E21D-7E28-49FE-ABA2-9FDAE93909A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DDC03A-E3E7-4812-9C8B-183BC80EB467}">
      <dgm:prSet phldrT="[Text]" phldr="0"/>
      <dgm:spPr>
        <a:solidFill>
          <a:srgbClr val="A23F97"/>
        </a:solidFill>
      </dgm:spPr>
      <dgm:t>
        <a:bodyPr/>
        <a:lstStyle/>
        <a:p>
          <a:r>
            <a:rPr lang="en-US" dirty="0"/>
            <a:t>Select Service Providers</a:t>
          </a:r>
        </a:p>
      </dgm:t>
    </dgm:pt>
    <dgm:pt modelId="{1249A281-D054-4344-BA07-10EA2456255B}" type="parTrans" cxnId="{F37C03A9-6CF6-46BF-A579-18E11CACE83A}">
      <dgm:prSet/>
      <dgm:spPr/>
      <dgm:t>
        <a:bodyPr/>
        <a:lstStyle/>
        <a:p>
          <a:endParaRPr lang="en-US"/>
        </a:p>
      </dgm:t>
    </dgm:pt>
    <dgm:pt modelId="{AB448CBA-A167-4A3F-84A8-3B991672E9A1}" type="sibTrans" cxnId="{F37C03A9-6CF6-46BF-A579-18E11CACE83A}">
      <dgm:prSet/>
      <dgm:spPr/>
      <dgm:t>
        <a:bodyPr/>
        <a:lstStyle/>
        <a:p>
          <a:endParaRPr lang="en-US"/>
        </a:p>
      </dgm:t>
    </dgm:pt>
    <dgm:pt modelId="{D9E1CED1-0461-4F01-86D2-AE838D85C2AB}">
      <dgm:prSet phldrT="[Text]" phldr="0"/>
      <dgm:spPr>
        <a:solidFill>
          <a:schemeClr val="tx1"/>
        </a:solidFill>
      </dgm:spPr>
      <dgm:t>
        <a:bodyPr/>
        <a:lstStyle/>
        <a:p>
          <a:r>
            <a:rPr lang="en-US" dirty="0"/>
            <a:t>Develop Business Plan</a:t>
          </a:r>
        </a:p>
      </dgm:t>
    </dgm:pt>
    <dgm:pt modelId="{B161A5B0-9C30-44F0-9EA9-087D8DB81486}" type="parTrans" cxnId="{FB13FD14-E5A0-4FDA-BFC9-2A112C5C3DD7}">
      <dgm:prSet/>
      <dgm:spPr/>
      <dgm:t>
        <a:bodyPr/>
        <a:lstStyle/>
        <a:p>
          <a:endParaRPr lang="en-US"/>
        </a:p>
      </dgm:t>
    </dgm:pt>
    <dgm:pt modelId="{D8D4F698-73DB-4FD2-AC49-9013C7FD910E}" type="sibTrans" cxnId="{FB13FD14-E5A0-4FDA-BFC9-2A112C5C3DD7}">
      <dgm:prSet/>
      <dgm:spPr/>
      <dgm:t>
        <a:bodyPr/>
        <a:lstStyle/>
        <a:p>
          <a:endParaRPr lang="en-US"/>
        </a:p>
      </dgm:t>
    </dgm:pt>
    <dgm:pt modelId="{298513B3-BA12-45FA-8EE4-B1EC2C5B2163}">
      <dgm:prSet phldrT="[Text]" phldr="0"/>
      <dgm:spPr>
        <a:solidFill>
          <a:srgbClr val="A23F97"/>
        </a:solidFill>
      </dgm:spPr>
      <dgm:t>
        <a:bodyPr/>
        <a:lstStyle/>
        <a:p>
          <a:r>
            <a:rPr lang="en-US" dirty="0"/>
            <a:t>Regulator Engagement</a:t>
          </a:r>
        </a:p>
      </dgm:t>
    </dgm:pt>
    <dgm:pt modelId="{B36883E8-BD1A-4921-83D0-C2058263A447}" type="parTrans" cxnId="{6D21C972-C665-4E69-B940-978A5B04F799}">
      <dgm:prSet/>
      <dgm:spPr/>
      <dgm:t>
        <a:bodyPr/>
        <a:lstStyle/>
        <a:p>
          <a:endParaRPr lang="en-US"/>
        </a:p>
      </dgm:t>
    </dgm:pt>
    <dgm:pt modelId="{EE51F3BA-0661-49AD-9496-B2AE45391EC3}" type="sibTrans" cxnId="{6D21C972-C665-4E69-B940-978A5B04F799}">
      <dgm:prSet/>
      <dgm:spPr/>
      <dgm:t>
        <a:bodyPr/>
        <a:lstStyle/>
        <a:p>
          <a:endParaRPr lang="en-US"/>
        </a:p>
      </dgm:t>
    </dgm:pt>
    <dgm:pt modelId="{0F20E780-25F5-4975-A5C0-E99D0FA54981}">
      <dgm:prSet/>
      <dgm:spPr>
        <a:solidFill>
          <a:schemeClr val="tx1"/>
        </a:solidFill>
      </dgm:spPr>
      <dgm:t>
        <a:bodyPr/>
        <a:lstStyle/>
        <a:p>
          <a:r>
            <a:rPr lang="en-US" dirty="0"/>
            <a:t>Submit Application</a:t>
          </a:r>
        </a:p>
      </dgm:t>
    </dgm:pt>
    <dgm:pt modelId="{E1C1A1BB-E76B-4518-A4DE-767DB14DEFB0}" type="parTrans" cxnId="{A0E71293-292A-4FE0-BD4F-D96529C54A69}">
      <dgm:prSet/>
      <dgm:spPr/>
      <dgm:t>
        <a:bodyPr/>
        <a:lstStyle/>
        <a:p>
          <a:endParaRPr lang="en-US"/>
        </a:p>
      </dgm:t>
    </dgm:pt>
    <dgm:pt modelId="{B4947A96-9D0B-4AFC-B1ED-101007A47C54}" type="sibTrans" cxnId="{A0E71293-292A-4FE0-BD4F-D96529C54A69}">
      <dgm:prSet/>
      <dgm:spPr/>
      <dgm:t>
        <a:bodyPr/>
        <a:lstStyle/>
        <a:p>
          <a:endParaRPr lang="en-US"/>
        </a:p>
      </dgm:t>
    </dgm:pt>
    <dgm:pt modelId="{E6C3CD2C-1888-4919-9D1B-FF06D188CC85}">
      <dgm:prSet/>
      <dgm:spPr>
        <a:solidFill>
          <a:srgbClr val="A23F97"/>
        </a:solidFill>
      </dgm:spPr>
      <dgm:t>
        <a:bodyPr/>
        <a:lstStyle/>
        <a:p>
          <a:r>
            <a:rPr lang="en-US" dirty="0"/>
            <a:t>Capitalization</a:t>
          </a:r>
        </a:p>
      </dgm:t>
    </dgm:pt>
    <dgm:pt modelId="{DD373ADD-ED3A-4EE5-A869-0D0CC01C64C5}" type="parTrans" cxnId="{B1358032-6475-4721-8B8D-FB033C5E1B5F}">
      <dgm:prSet/>
      <dgm:spPr/>
      <dgm:t>
        <a:bodyPr/>
        <a:lstStyle/>
        <a:p>
          <a:endParaRPr lang="en-US"/>
        </a:p>
      </dgm:t>
    </dgm:pt>
    <dgm:pt modelId="{AFC20E69-6717-47E2-B856-5748E8666349}" type="sibTrans" cxnId="{B1358032-6475-4721-8B8D-FB033C5E1B5F}">
      <dgm:prSet/>
      <dgm:spPr/>
      <dgm:t>
        <a:bodyPr/>
        <a:lstStyle/>
        <a:p>
          <a:endParaRPr lang="en-US"/>
        </a:p>
      </dgm:t>
    </dgm:pt>
    <dgm:pt modelId="{9F546D88-A6BE-448D-8895-3A5149F1B237}">
      <dgm:prSet/>
      <dgm:spPr>
        <a:solidFill>
          <a:schemeClr val="tx1"/>
        </a:solidFill>
      </dgm:spPr>
      <dgm:t>
        <a:bodyPr/>
        <a:lstStyle/>
        <a:p>
          <a:r>
            <a:rPr lang="en-US" dirty="0"/>
            <a:t>Regulatory Approval</a:t>
          </a:r>
        </a:p>
      </dgm:t>
    </dgm:pt>
    <dgm:pt modelId="{62097B2B-6E56-4C8D-8777-4070B5E248C6}" type="parTrans" cxnId="{3703A657-9A16-40AE-A0C7-5F50600EB540}">
      <dgm:prSet/>
      <dgm:spPr/>
      <dgm:t>
        <a:bodyPr/>
        <a:lstStyle/>
        <a:p>
          <a:endParaRPr lang="en-US"/>
        </a:p>
      </dgm:t>
    </dgm:pt>
    <dgm:pt modelId="{E9574666-1B5F-49B4-94A9-52E4238EF555}" type="sibTrans" cxnId="{3703A657-9A16-40AE-A0C7-5F50600EB540}">
      <dgm:prSet/>
      <dgm:spPr/>
      <dgm:t>
        <a:bodyPr/>
        <a:lstStyle/>
        <a:p>
          <a:endParaRPr lang="en-US"/>
        </a:p>
      </dgm:t>
    </dgm:pt>
    <dgm:pt modelId="{5FC2DA27-623B-4EF2-B801-83646BEB2C4F}" type="pres">
      <dgm:prSet presAssocID="{FE80E21D-7E28-49FE-ABA2-9FDAE93909A1}" presName="Name0" presStyleCnt="0">
        <dgm:presLayoutVars>
          <dgm:dir/>
          <dgm:animLvl val="lvl"/>
          <dgm:resizeHandles val="exact"/>
        </dgm:presLayoutVars>
      </dgm:prSet>
      <dgm:spPr/>
    </dgm:pt>
    <dgm:pt modelId="{2D044338-15E3-413B-B2D0-ACD2BF11A4EC}" type="pres">
      <dgm:prSet presAssocID="{B1DDC03A-E3E7-4812-9C8B-183BC80EB467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633D078D-D5C6-4006-99A8-2A7AFEC6A36A}" type="pres">
      <dgm:prSet presAssocID="{AB448CBA-A167-4A3F-84A8-3B991672E9A1}" presName="parTxOnlySpace" presStyleCnt="0"/>
      <dgm:spPr/>
    </dgm:pt>
    <dgm:pt modelId="{C0F521B9-9E00-41F7-81C3-7FFB03819248}" type="pres">
      <dgm:prSet presAssocID="{D9E1CED1-0461-4F01-86D2-AE838D85C2A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DF82ED79-358B-480C-B280-3F2EC1FFCF34}" type="pres">
      <dgm:prSet presAssocID="{D8D4F698-73DB-4FD2-AC49-9013C7FD910E}" presName="parTxOnlySpace" presStyleCnt="0"/>
      <dgm:spPr/>
    </dgm:pt>
    <dgm:pt modelId="{1EAF2D0C-761B-49B0-94A0-570CAB51FA90}" type="pres">
      <dgm:prSet presAssocID="{298513B3-BA12-45FA-8EE4-B1EC2C5B2163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FAC39B38-5792-4B09-8418-3EDE52DB7F98}" type="pres">
      <dgm:prSet presAssocID="{EE51F3BA-0661-49AD-9496-B2AE45391EC3}" presName="parTxOnlySpace" presStyleCnt="0"/>
      <dgm:spPr/>
    </dgm:pt>
    <dgm:pt modelId="{C5014A1D-2A34-4DFE-9FBC-09C4025FBA4E}" type="pres">
      <dgm:prSet presAssocID="{0F20E780-25F5-4975-A5C0-E99D0FA54981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A78F275C-A75B-4DD5-9388-83132CAF7E82}" type="pres">
      <dgm:prSet presAssocID="{B4947A96-9D0B-4AFC-B1ED-101007A47C54}" presName="parTxOnlySpace" presStyleCnt="0"/>
      <dgm:spPr/>
    </dgm:pt>
    <dgm:pt modelId="{99C4B54B-E5A1-4186-9D99-ED2E2ABF69A7}" type="pres">
      <dgm:prSet presAssocID="{E6C3CD2C-1888-4919-9D1B-FF06D188CC85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8E8F4106-070C-4E97-9B2C-57D47FC5A6E9}" type="pres">
      <dgm:prSet presAssocID="{AFC20E69-6717-47E2-B856-5748E8666349}" presName="parTxOnlySpace" presStyleCnt="0"/>
      <dgm:spPr/>
    </dgm:pt>
    <dgm:pt modelId="{9E7E60C7-4241-4128-A0E7-E8850CD8667B}" type="pres">
      <dgm:prSet presAssocID="{9F546D88-A6BE-448D-8895-3A5149F1B237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5454D70B-D7EF-4DB7-ADEB-736774919281}" type="presOf" srcId="{0F20E780-25F5-4975-A5C0-E99D0FA54981}" destId="{C5014A1D-2A34-4DFE-9FBC-09C4025FBA4E}" srcOrd="0" destOrd="0" presId="urn:microsoft.com/office/officeart/2005/8/layout/chevron1"/>
    <dgm:cxn modelId="{FB13FD14-E5A0-4FDA-BFC9-2A112C5C3DD7}" srcId="{FE80E21D-7E28-49FE-ABA2-9FDAE93909A1}" destId="{D9E1CED1-0461-4F01-86D2-AE838D85C2AB}" srcOrd="1" destOrd="0" parTransId="{B161A5B0-9C30-44F0-9EA9-087D8DB81486}" sibTransId="{D8D4F698-73DB-4FD2-AC49-9013C7FD910E}"/>
    <dgm:cxn modelId="{C0D57F1B-72F8-4B54-A262-FDAEE834D59C}" type="presOf" srcId="{FE80E21D-7E28-49FE-ABA2-9FDAE93909A1}" destId="{5FC2DA27-623B-4EF2-B801-83646BEB2C4F}" srcOrd="0" destOrd="0" presId="urn:microsoft.com/office/officeart/2005/8/layout/chevron1"/>
    <dgm:cxn modelId="{A7C27027-8BA9-4B82-B9A3-12CEA653628B}" type="presOf" srcId="{298513B3-BA12-45FA-8EE4-B1EC2C5B2163}" destId="{1EAF2D0C-761B-49B0-94A0-570CAB51FA90}" srcOrd="0" destOrd="0" presId="urn:microsoft.com/office/officeart/2005/8/layout/chevron1"/>
    <dgm:cxn modelId="{B1358032-6475-4721-8B8D-FB033C5E1B5F}" srcId="{FE80E21D-7E28-49FE-ABA2-9FDAE93909A1}" destId="{E6C3CD2C-1888-4919-9D1B-FF06D188CC85}" srcOrd="4" destOrd="0" parTransId="{DD373ADD-ED3A-4EE5-A869-0D0CC01C64C5}" sibTransId="{AFC20E69-6717-47E2-B856-5748E8666349}"/>
    <dgm:cxn modelId="{7B1E5334-A524-4137-A1A6-B8E6A05CB0F8}" type="presOf" srcId="{9F546D88-A6BE-448D-8895-3A5149F1B237}" destId="{9E7E60C7-4241-4128-A0E7-E8850CD8667B}" srcOrd="0" destOrd="0" presId="urn:microsoft.com/office/officeart/2005/8/layout/chevron1"/>
    <dgm:cxn modelId="{6D21C972-C665-4E69-B940-978A5B04F799}" srcId="{FE80E21D-7E28-49FE-ABA2-9FDAE93909A1}" destId="{298513B3-BA12-45FA-8EE4-B1EC2C5B2163}" srcOrd="2" destOrd="0" parTransId="{B36883E8-BD1A-4921-83D0-C2058263A447}" sibTransId="{EE51F3BA-0661-49AD-9496-B2AE45391EC3}"/>
    <dgm:cxn modelId="{3703A657-9A16-40AE-A0C7-5F50600EB540}" srcId="{FE80E21D-7E28-49FE-ABA2-9FDAE93909A1}" destId="{9F546D88-A6BE-448D-8895-3A5149F1B237}" srcOrd="5" destOrd="0" parTransId="{62097B2B-6E56-4C8D-8777-4070B5E248C6}" sibTransId="{E9574666-1B5F-49B4-94A9-52E4238EF555}"/>
    <dgm:cxn modelId="{A0E71293-292A-4FE0-BD4F-D96529C54A69}" srcId="{FE80E21D-7E28-49FE-ABA2-9FDAE93909A1}" destId="{0F20E780-25F5-4975-A5C0-E99D0FA54981}" srcOrd="3" destOrd="0" parTransId="{E1C1A1BB-E76B-4518-A4DE-767DB14DEFB0}" sibTransId="{B4947A96-9D0B-4AFC-B1ED-101007A47C54}"/>
    <dgm:cxn modelId="{F37C03A9-6CF6-46BF-A579-18E11CACE83A}" srcId="{FE80E21D-7E28-49FE-ABA2-9FDAE93909A1}" destId="{B1DDC03A-E3E7-4812-9C8B-183BC80EB467}" srcOrd="0" destOrd="0" parTransId="{1249A281-D054-4344-BA07-10EA2456255B}" sibTransId="{AB448CBA-A167-4A3F-84A8-3B991672E9A1}"/>
    <dgm:cxn modelId="{2D5563AC-4721-4034-A4BE-45B3F5E0CBFC}" type="presOf" srcId="{D9E1CED1-0461-4F01-86D2-AE838D85C2AB}" destId="{C0F521B9-9E00-41F7-81C3-7FFB03819248}" srcOrd="0" destOrd="0" presId="urn:microsoft.com/office/officeart/2005/8/layout/chevron1"/>
    <dgm:cxn modelId="{29FECAD7-7792-4E7C-BD22-5B21016352EC}" type="presOf" srcId="{B1DDC03A-E3E7-4812-9C8B-183BC80EB467}" destId="{2D044338-15E3-413B-B2D0-ACD2BF11A4EC}" srcOrd="0" destOrd="0" presId="urn:microsoft.com/office/officeart/2005/8/layout/chevron1"/>
    <dgm:cxn modelId="{EB155ED8-C9AE-4B94-AABF-0FAC2D73411D}" type="presOf" srcId="{E6C3CD2C-1888-4919-9D1B-FF06D188CC85}" destId="{99C4B54B-E5A1-4186-9D99-ED2E2ABF69A7}" srcOrd="0" destOrd="0" presId="urn:microsoft.com/office/officeart/2005/8/layout/chevron1"/>
    <dgm:cxn modelId="{8CB5709E-868A-4957-A827-0AE600180276}" type="presParOf" srcId="{5FC2DA27-623B-4EF2-B801-83646BEB2C4F}" destId="{2D044338-15E3-413B-B2D0-ACD2BF11A4EC}" srcOrd="0" destOrd="0" presId="urn:microsoft.com/office/officeart/2005/8/layout/chevron1"/>
    <dgm:cxn modelId="{3A322248-40A2-48B9-A509-4C9F80486201}" type="presParOf" srcId="{5FC2DA27-623B-4EF2-B801-83646BEB2C4F}" destId="{633D078D-D5C6-4006-99A8-2A7AFEC6A36A}" srcOrd="1" destOrd="0" presId="urn:microsoft.com/office/officeart/2005/8/layout/chevron1"/>
    <dgm:cxn modelId="{40874FD4-DE01-4AD6-9019-A5757A0ADE8A}" type="presParOf" srcId="{5FC2DA27-623B-4EF2-B801-83646BEB2C4F}" destId="{C0F521B9-9E00-41F7-81C3-7FFB03819248}" srcOrd="2" destOrd="0" presId="urn:microsoft.com/office/officeart/2005/8/layout/chevron1"/>
    <dgm:cxn modelId="{B64265F5-69A9-4855-9921-062A26E25EBA}" type="presParOf" srcId="{5FC2DA27-623B-4EF2-B801-83646BEB2C4F}" destId="{DF82ED79-358B-480C-B280-3F2EC1FFCF34}" srcOrd="3" destOrd="0" presId="urn:microsoft.com/office/officeart/2005/8/layout/chevron1"/>
    <dgm:cxn modelId="{320B352E-9290-42F8-BDAA-EC723832481A}" type="presParOf" srcId="{5FC2DA27-623B-4EF2-B801-83646BEB2C4F}" destId="{1EAF2D0C-761B-49B0-94A0-570CAB51FA90}" srcOrd="4" destOrd="0" presId="urn:microsoft.com/office/officeart/2005/8/layout/chevron1"/>
    <dgm:cxn modelId="{5A8B658E-2432-4548-BA1C-7DEC6BC0B21D}" type="presParOf" srcId="{5FC2DA27-623B-4EF2-B801-83646BEB2C4F}" destId="{FAC39B38-5792-4B09-8418-3EDE52DB7F98}" srcOrd="5" destOrd="0" presId="urn:microsoft.com/office/officeart/2005/8/layout/chevron1"/>
    <dgm:cxn modelId="{34D51D82-7CF5-4504-B217-167A30B13334}" type="presParOf" srcId="{5FC2DA27-623B-4EF2-B801-83646BEB2C4F}" destId="{C5014A1D-2A34-4DFE-9FBC-09C4025FBA4E}" srcOrd="6" destOrd="0" presId="urn:microsoft.com/office/officeart/2005/8/layout/chevron1"/>
    <dgm:cxn modelId="{B2874C4F-26FE-45C0-9D13-2999DA174DB9}" type="presParOf" srcId="{5FC2DA27-623B-4EF2-B801-83646BEB2C4F}" destId="{A78F275C-A75B-4DD5-9388-83132CAF7E82}" srcOrd="7" destOrd="0" presId="urn:microsoft.com/office/officeart/2005/8/layout/chevron1"/>
    <dgm:cxn modelId="{E0B6F252-5ECB-4676-A23C-DB7E05DBD4BD}" type="presParOf" srcId="{5FC2DA27-623B-4EF2-B801-83646BEB2C4F}" destId="{99C4B54B-E5A1-4186-9D99-ED2E2ABF69A7}" srcOrd="8" destOrd="0" presId="urn:microsoft.com/office/officeart/2005/8/layout/chevron1"/>
    <dgm:cxn modelId="{C231EE6B-E5E2-4DE9-A874-C487D215AE70}" type="presParOf" srcId="{5FC2DA27-623B-4EF2-B801-83646BEB2C4F}" destId="{8E8F4106-070C-4E97-9B2C-57D47FC5A6E9}" srcOrd="9" destOrd="0" presId="urn:microsoft.com/office/officeart/2005/8/layout/chevron1"/>
    <dgm:cxn modelId="{B7D1487F-737C-467F-9190-395917A12953}" type="presParOf" srcId="{5FC2DA27-623B-4EF2-B801-83646BEB2C4F}" destId="{9E7E60C7-4241-4128-A0E7-E8850CD8667B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8B8B652-3530-4780-810F-3A5CC72AC9E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10D4A1-3598-4EF6-86E9-F80EE792F2D3}">
      <dgm:prSet phldrT="[Text]" phldr="0"/>
      <dgm:spPr>
        <a:solidFill>
          <a:srgbClr val="A23F97"/>
        </a:solidFill>
      </dgm:spPr>
      <dgm:t>
        <a:bodyPr/>
        <a:lstStyle/>
        <a:p>
          <a:r>
            <a:rPr lang="en-US" dirty="0"/>
            <a:t>Board/Owner Oversight</a:t>
          </a:r>
        </a:p>
      </dgm:t>
    </dgm:pt>
    <dgm:pt modelId="{069AB67E-4B8C-4159-A270-EDD684E29F23}" type="parTrans" cxnId="{1C45F402-6D69-4553-874E-77D89793CEE3}">
      <dgm:prSet/>
      <dgm:spPr/>
      <dgm:t>
        <a:bodyPr/>
        <a:lstStyle/>
        <a:p>
          <a:endParaRPr lang="en-US"/>
        </a:p>
      </dgm:t>
    </dgm:pt>
    <dgm:pt modelId="{71D49344-9C56-4310-BB09-0359E7501118}" type="sibTrans" cxnId="{1C45F402-6D69-4553-874E-77D89793CEE3}">
      <dgm:prSet/>
      <dgm:spPr/>
      <dgm:t>
        <a:bodyPr/>
        <a:lstStyle/>
        <a:p>
          <a:endParaRPr lang="en-US"/>
        </a:p>
      </dgm:t>
    </dgm:pt>
    <dgm:pt modelId="{B539C588-15A0-461A-9CE5-5CC1B915BEB1}">
      <dgm:prSet phldrT="[Text]" phldr="0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/>
            <a:t>Monitor pricing, reserves, and loss experience</a:t>
          </a:r>
        </a:p>
      </dgm:t>
    </dgm:pt>
    <dgm:pt modelId="{DBB82D32-DB0C-4858-972F-6CA5003EF0A3}" type="parTrans" cxnId="{71D2426B-1A2C-48ED-BA85-B2D2FD1F0448}">
      <dgm:prSet/>
      <dgm:spPr/>
      <dgm:t>
        <a:bodyPr/>
        <a:lstStyle/>
        <a:p>
          <a:endParaRPr lang="en-US"/>
        </a:p>
      </dgm:t>
    </dgm:pt>
    <dgm:pt modelId="{D2F7C506-11BF-41AD-9368-1D064F36F3DE}" type="sibTrans" cxnId="{71D2426B-1A2C-48ED-BA85-B2D2FD1F0448}">
      <dgm:prSet/>
      <dgm:spPr/>
      <dgm:t>
        <a:bodyPr/>
        <a:lstStyle/>
        <a:p>
          <a:endParaRPr lang="en-US"/>
        </a:p>
      </dgm:t>
    </dgm:pt>
    <dgm:pt modelId="{2E55B281-C139-4A9B-9EC2-B9A3142783D6}">
      <dgm:prSet phldrT="[Text]" phldr="0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/>
            <a:t>Engage with service providers</a:t>
          </a:r>
        </a:p>
      </dgm:t>
    </dgm:pt>
    <dgm:pt modelId="{DC510DDA-1B9D-439C-A79A-E6DA0451F714}" type="parTrans" cxnId="{AD595214-10AA-4124-B29C-DD770DCE47BC}">
      <dgm:prSet/>
      <dgm:spPr/>
      <dgm:t>
        <a:bodyPr/>
        <a:lstStyle/>
        <a:p>
          <a:endParaRPr lang="en-US"/>
        </a:p>
      </dgm:t>
    </dgm:pt>
    <dgm:pt modelId="{CD1FB66F-A51C-4A46-A768-E6E158D708D5}" type="sibTrans" cxnId="{AD595214-10AA-4124-B29C-DD770DCE47BC}">
      <dgm:prSet/>
      <dgm:spPr/>
      <dgm:t>
        <a:bodyPr/>
        <a:lstStyle/>
        <a:p>
          <a:endParaRPr lang="en-US"/>
        </a:p>
      </dgm:t>
    </dgm:pt>
    <dgm:pt modelId="{4A90EFF7-6E48-4CD9-A682-40279B83FFDE}">
      <dgm:prSet phldrT="[Text]" phldr="0"/>
      <dgm:spPr>
        <a:solidFill>
          <a:schemeClr val="tx1"/>
        </a:solidFill>
      </dgm:spPr>
      <dgm:t>
        <a:bodyPr/>
        <a:lstStyle/>
        <a:p>
          <a:r>
            <a:rPr lang="en-US" dirty="0"/>
            <a:t>Insurance Operations</a:t>
          </a:r>
        </a:p>
      </dgm:t>
    </dgm:pt>
    <dgm:pt modelId="{59FB88DA-7350-4C4D-974D-D46F05D4744A}" type="parTrans" cxnId="{CDC74327-DC29-4129-A0A8-4E17833697E7}">
      <dgm:prSet/>
      <dgm:spPr/>
      <dgm:t>
        <a:bodyPr/>
        <a:lstStyle/>
        <a:p>
          <a:endParaRPr lang="en-US"/>
        </a:p>
      </dgm:t>
    </dgm:pt>
    <dgm:pt modelId="{BB18886D-D94D-43EC-AACB-BFE7597ACE00}" type="sibTrans" cxnId="{CDC74327-DC29-4129-A0A8-4E17833697E7}">
      <dgm:prSet/>
      <dgm:spPr/>
      <dgm:t>
        <a:bodyPr/>
        <a:lstStyle/>
        <a:p>
          <a:endParaRPr lang="en-US"/>
        </a:p>
      </dgm:t>
    </dgm:pt>
    <dgm:pt modelId="{CA25F13D-D092-43C0-B645-497B33E37292}">
      <dgm:prSet phldrT="[Text]" phldr="0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/>
            <a:t>Issue insurance policies</a:t>
          </a:r>
        </a:p>
      </dgm:t>
    </dgm:pt>
    <dgm:pt modelId="{E22E2137-D88D-429B-A93D-3E0363FFC568}" type="parTrans" cxnId="{55FF6B75-4C21-43AA-9F6C-CA71AC0EC769}">
      <dgm:prSet/>
      <dgm:spPr/>
      <dgm:t>
        <a:bodyPr/>
        <a:lstStyle/>
        <a:p>
          <a:endParaRPr lang="en-US"/>
        </a:p>
      </dgm:t>
    </dgm:pt>
    <dgm:pt modelId="{B3D840E6-A49A-4A0D-9781-3FA90E50BCBA}" type="sibTrans" cxnId="{55FF6B75-4C21-43AA-9F6C-CA71AC0EC769}">
      <dgm:prSet/>
      <dgm:spPr/>
      <dgm:t>
        <a:bodyPr/>
        <a:lstStyle/>
        <a:p>
          <a:endParaRPr lang="en-US"/>
        </a:p>
      </dgm:t>
    </dgm:pt>
    <dgm:pt modelId="{F6BE3035-55BD-4F5B-9187-C043A26936BB}">
      <dgm:prSet phldrT="[Text]" phldr="0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/>
            <a:t>Handle claims (whether in-house or via a TPA)</a:t>
          </a:r>
        </a:p>
      </dgm:t>
    </dgm:pt>
    <dgm:pt modelId="{51C60E47-7E07-4408-84DD-D300DAB0A20B}" type="parTrans" cxnId="{EB10127E-DA30-478D-B860-A3213B93F7D9}">
      <dgm:prSet/>
      <dgm:spPr/>
      <dgm:t>
        <a:bodyPr/>
        <a:lstStyle/>
        <a:p>
          <a:endParaRPr lang="en-US"/>
        </a:p>
      </dgm:t>
    </dgm:pt>
    <dgm:pt modelId="{C9EC5ED5-E75B-414E-8212-E918898FBAAD}" type="sibTrans" cxnId="{EB10127E-DA30-478D-B860-A3213B93F7D9}">
      <dgm:prSet/>
      <dgm:spPr/>
      <dgm:t>
        <a:bodyPr/>
        <a:lstStyle/>
        <a:p>
          <a:endParaRPr lang="en-US"/>
        </a:p>
      </dgm:t>
    </dgm:pt>
    <dgm:pt modelId="{75F3252A-907B-4739-AC56-EEFB27C43A84}">
      <dgm:prSet phldrT="[Text]" phldr="0"/>
      <dgm:spPr>
        <a:solidFill>
          <a:srgbClr val="A23F97"/>
        </a:solidFill>
      </dgm:spPr>
      <dgm:t>
        <a:bodyPr/>
        <a:lstStyle/>
        <a:p>
          <a:r>
            <a:rPr lang="en-US" dirty="0"/>
            <a:t>Captive Management</a:t>
          </a:r>
        </a:p>
      </dgm:t>
    </dgm:pt>
    <dgm:pt modelId="{44AD086C-CBFD-4A62-BC84-112BFB8AB1B3}" type="parTrans" cxnId="{A32FDDFC-6B60-4B69-8CC0-1E9EE4839691}">
      <dgm:prSet/>
      <dgm:spPr/>
      <dgm:t>
        <a:bodyPr/>
        <a:lstStyle/>
        <a:p>
          <a:endParaRPr lang="en-US"/>
        </a:p>
      </dgm:t>
    </dgm:pt>
    <dgm:pt modelId="{7A8B488F-1A97-44FF-A524-8BCC61D8DCFB}" type="sibTrans" cxnId="{A32FDDFC-6B60-4B69-8CC0-1E9EE4839691}">
      <dgm:prSet/>
      <dgm:spPr/>
      <dgm:t>
        <a:bodyPr/>
        <a:lstStyle/>
        <a:p>
          <a:endParaRPr lang="en-US"/>
        </a:p>
      </dgm:t>
    </dgm:pt>
    <dgm:pt modelId="{B5099D93-51DA-428A-973E-6E8E57F4FF01}">
      <dgm:prSet phldrT="[Text]" phldr="0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/>
            <a:t>Coordinate the myriad functions across the captive</a:t>
          </a:r>
        </a:p>
      </dgm:t>
    </dgm:pt>
    <dgm:pt modelId="{81A06300-ECE7-47A8-823A-FA8CE8EF7297}" type="parTrans" cxnId="{F1CBB250-B919-4DE8-936A-2F817044E62E}">
      <dgm:prSet/>
      <dgm:spPr/>
      <dgm:t>
        <a:bodyPr/>
        <a:lstStyle/>
        <a:p>
          <a:endParaRPr lang="en-US"/>
        </a:p>
      </dgm:t>
    </dgm:pt>
    <dgm:pt modelId="{AA585346-9B87-43A3-8C13-7D30D171B3C0}" type="sibTrans" cxnId="{F1CBB250-B919-4DE8-936A-2F817044E62E}">
      <dgm:prSet/>
      <dgm:spPr/>
      <dgm:t>
        <a:bodyPr/>
        <a:lstStyle/>
        <a:p>
          <a:endParaRPr lang="en-US"/>
        </a:p>
      </dgm:t>
    </dgm:pt>
    <dgm:pt modelId="{E77E042B-2C2A-4609-924E-C14455EB8ED4}">
      <dgm:prSet/>
      <dgm:spPr>
        <a:solidFill>
          <a:srgbClr val="A23F97"/>
        </a:solidFill>
      </dgm:spPr>
      <dgm:t>
        <a:bodyPr/>
        <a:lstStyle/>
        <a:p>
          <a:r>
            <a:rPr lang="en-US" dirty="0"/>
            <a:t>Actuarial Function</a:t>
          </a:r>
        </a:p>
      </dgm:t>
    </dgm:pt>
    <dgm:pt modelId="{E8DAA27E-247C-4E7A-9502-E627745B9D59}" type="parTrans" cxnId="{5CD814BB-3D86-448D-8C7D-BCF78CAE0BE6}">
      <dgm:prSet/>
      <dgm:spPr/>
      <dgm:t>
        <a:bodyPr/>
        <a:lstStyle/>
        <a:p>
          <a:endParaRPr lang="en-US"/>
        </a:p>
      </dgm:t>
    </dgm:pt>
    <dgm:pt modelId="{092355FA-EF29-41FA-A344-DB680B283D87}" type="sibTrans" cxnId="{5CD814BB-3D86-448D-8C7D-BCF78CAE0BE6}">
      <dgm:prSet/>
      <dgm:spPr/>
      <dgm:t>
        <a:bodyPr/>
        <a:lstStyle/>
        <a:p>
          <a:endParaRPr lang="en-US"/>
        </a:p>
      </dgm:t>
    </dgm:pt>
    <dgm:pt modelId="{C7CB54EE-2328-4E55-8D2F-E676DB3CDCE0}">
      <dgm:prSet/>
      <dgm:spPr>
        <a:solidFill>
          <a:srgbClr val="A23F97"/>
        </a:solidFill>
      </dgm:spPr>
      <dgm:t>
        <a:bodyPr/>
        <a:lstStyle/>
        <a:p>
          <a:r>
            <a:rPr lang="en-US" dirty="0"/>
            <a:t>Regulatory Compliance</a:t>
          </a:r>
        </a:p>
      </dgm:t>
    </dgm:pt>
    <dgm:pt modelId="{DFCA05C9-4225-4143-B694-B39B5862FC13}" type="parTrans" cxnId="{3C4BAC28-6486-4E9B-A1C8-795DC62BB12B}">
      <dgm:prSet/>
      <dgm:spPr/>
      <dgm:t>
        <a:bodyPr/>
        <a:lstStyle/>
        <a:p>
          <a:endParaRPr lang="en-US"/>
        </a:p>
      </dgm:t>
    </dgm:pt>
    <dgm:pt modelId="{C67D7B7F-6775-4523-A585-24E197ADD155}" type="sibTrans" cxnId="{3C4BAC28-6486-4E9B-A1C8-795DC62BB12B}">
      <dgm:prSet/>
      <dgm:spPr/>
      <dgm:t>
        <a:bodyPr/>
        <a:lstStyle/>
        <a:p>
          <a:endParaRPr lang="en-US"/>
        </a:p>
      </dgm:t>
    </dgm:pt>
    <dgm:pt modelId="{59B93A45-3E60-40AE-A750-6DA968776588}">
      <dgm:prSet/>
      <dgm:spPr>
        <a:solidFill>
          <a:schemeClr val="tx1"/>
        </a:solidFill>
      </dgm:spPr>
      <dgm:t>
        <a:bodyPr/>
        <a:lstStyle/>
        <a:p>
          <a:r>
            <a:rPr lang="en-US" dirty="0"/>
            <a:t>Exit/Wind-Down Planning</a:t>
          </a:r>
        </a:p>
      </dgm:t>
    </dgm:pt>
    <dgm:pt modelId="{9BAD0428-DDEF-414D-9D10-37B5E794B9E9}" type="parTrans" cxnId="{424A20EF-6804-40DC-BD76-B478CDA4FC67}">
      <dgm:prSet/>
      <dgm:spPr/>
      <dgm:t>
        <a:bodyPr/>
        <a:lstStyle/>
        <a:p>
          <a:endParaRPr lang="en-US"/>
        </a:p>
      </dgm:t>
    </dgm:pt>
    <dgm:pt modelId="{077AE808-341A-46AE-B3C6-A06686876295}" type="sibTrans" cxnId="{424A20EF-6804-40DC-BD76-B478CDA4FC67}">
      <dgm:prSet/>
      <dgm:spPr/>
      <dgm:t>
        <a:bodyPr/>
        <a:lstStyle/>
        <a:p>
          <a:endParaRPr lang="en-US"/>
        </a:p>
      </dgm:t>
    </dgm:pt>
    <dgm:pt modelId="{6203F4ED-35BF-4CEF-A12A-9D206779B214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/>
            <a:t>Analyze loss experience to determine reserves (at least annually, more often if necessary)</a:t>
          </a:r>
        </a:p>
      </dgm:t>
    </dgm:pt>
    <dgm:pt modelId="{4FAA2336-92ED-4166-9086-68F60049A140}" type="parTrans" cxnId="{D036F98E-DC2A-4C0C-8D04-50AF4543A9B8}">
      <dgm:prSet/>
      <dgm:spPr/>
      <dgm:t>
        <a:bodyPr/>
        <a:lstStyle/>
        <a:p>
          <a:endParaRPr lang="en-US"/>
        </a:p>
      </dgm:t>
    </dgm:pt>
    <dgm:pt modelId="{CE1BDD2A-165B-4723-B23E-DCDE46B8F990}" type="sibTrans" cxnId="{D036F98E-DC2A-4C0C-8D04-50AF4543A9B8}">
      <dgm:prSet/>
      <dgm:spPr/>
      <dgm:t>
        <a:bodyPr/>
        <a:lstStyle/>
        <a:p>
          <a:endParaRPr lang="en-US"/>
        </a:p>
      </dgm:t>
    </dgm:pt>
    <dgm:pt modelId="{FA804869-234E-46B9-8A72-98385656803C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/>
            <a:t>Comply with various reporting requirements</a:t>
          </a:r>
        </a:p>
      </dgm:t>
    </dgm:pt>
    <dgm:pt modelId="{D6CA9E9F-82C8-4AB1-9306-50FD135821B0}" type="parTrans" cxnId="{BB5EC38A-BE91-4117-B200-AF11C43BB205}">
      <dgm:prSet/>
      <dgm:spPr/>
      <dgm:t>
        <a:bodyPr/>
        <a:lstStyle/>
        <a:p>
          <a:endParaRPr lang="en-US"/>
        </a:p>
      </dgm:t>
    </dgm:pt>
    <dgm:pt modelId="{1A106AD0-3386-41F5-82D9-957CEE589D80}" type="sibTrans" cxnId="{BB5EC38A-BE91-4117-B200-AF11C43BB205}">
      <dgm:prSet/>
      <dgm:spPr/>
      <dgm:t>
        <a:bodyPr/>
        <a:lstStyle/>
        <a:p>
          <a:endParaRPr lang="en-US"/>
        </a:p>
      </dgm:t>
    </dgm:pt>
    <dgm:pt modelId="{9C08AE4F-4560-4F4E-BBCE-5A2FAF1B3FBF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/>
            <a:t>Discuss how to transfer risk currently placed within the captive to either commercial carriers or the captive owner(s)</a:t>
          </a:r>
        </a:p>
      </dgm:t>
    </dgm:pt>
    <dgm:pt modelId="{7194206C-8D9B-4A94-9379-711F5653103C}" type="parTrans" cxnId="{FCB6F77E-0278-4310-9DB3-4EBBFAF58F01}">
      <dgm:prSet/>
      <dgm:spPr/>
      <dgm:t>
        <a:bodyPr/>
        <a:lstStyle/>
        <a:p>
          <a:endParaRPr lang="en-US"/>
        </a:p>
      </dgm:t>
    </dgm:pt>
    <dgm:pt modelId="{FE9F93C3-5EAE-4B70-93DC-C5267E860C13}" type="sibTrans" cxnId="{FCB6F77E-0278-4310-9DB3-4EBBFAF58F01}">
      <dgm:prSet/>
      <dgm:spPr/>
      <dgm:t>
        <a:bodyPr/>
        <a:lstStyle/>
        <a:p>
          <a:endParaRPr lang="en-US"/>
        </a:p>
      </dgm:t>
    </dgm:pt>
    <dgm:pt modelId="{A190387B-D297-4A40-B811-700E8A7F9BC2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/>
            <a:t>Provide ongoing loss projections and assist in pricing or business plan changes</a:t>
          </a:r>
        </a:p>
      </dgm:t>
    </dgm:pt>
    <dgm:pt modelId="{C256ABAF-8E7B-4F31-902E-24E431E9AF39}" type="parTrans" cxnId="{E6C6E395-45F6-409F-A435-B81349A5397A}">
      <dgm:prSet/>
      <dgm:spPr/>
      <dgm:t>
        <a:bodyPr/>
        <a:lstStyle/>
        <a:p>
          <a:endParaRPr lang="en-US"/>
        </a:p>
      </dgm:t>
    </dgm:pt>
    <dgm:pt modelId="{8D6A15AA-2F7C-45FB-91C3-049FDE652B04}" type="sibTrans" cxnId="{E6C6E395-45F6-409F-A435-B81349A5397A}">
      <dgm:prSet/>
      <dgm:spPr/>
      <dgm:t>
        <a:bodyPr/>
        <a:lstStyle/>
        <a:p>
          <a:endParaRPr lang="en-US"/>
        </a:p>
      </dgm:t>
    </dgm:pt>
    <dgm:pt modelId="{8277E2EA-B86F-4FAF-9120-FAA86B7E952B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/>
            <a:t>Receive approval for business plan changes, as necessary</a:t>
          </a:r>
        </a:p>
      </dgm:t>
    </dgm:pt>
    <dgm:pt modelId="{6C8795D7-F0EB-4B70-B233-59EF21B49CFB}" type="parTrans" cxnId="{F9581BD1-E4A7-4176-B3C7-7CF845D1AEC2}">
      <dgm:prSet/>
      <dgm:spPr/>
      <dgm:t>
        <a:bodyPr/>
        <a:lstStyle/>
        <a:p>
          <a:endParaRPr lang="en-US"/>
        </a:p>
      </dgm:t>
    </dgm:pt>
    <dgm:pt modelId="{6E1FC141-6B43-48E6-909A-FA68D741C2D4}" type="sibTrans" cxnId="{F9581BD1-E4A7-4176-B3C7-7CF845D1AEC2}">
      <dgm:prSet/>
      <dgm:spPr/>
      <dgm:t>
        <a:bodyPr/>
        <a:lstStyle/>
        <a:p>
          <a:endParaRPr lang="en-US"/>
        </a:p>
      </dgm:t>
    </dgm:pt>
    <dgm:pt modelId="{EF66DBA8-1961-494A-B705-5030090F330F}">
      <dgm:prSet/>
      <dgm:spPr>
        <a:solidFill>
          <a:schemeClr val="tx1"/>
        </a:solidFill>
      </dgm:spPr>
      <dgm:t>
        <a:bodyPr/>
        <a:lstStyle/>
        <a:p>
          <a:r>
            <a:rPr lang="en-US" dirty="0"/>
            <a:t>Auditor/Third Party Admin.</a:t>
          </a:r>
        </a:p>
      </dgm:t>
    </dgm:pt>
    <dgm:pt modelId="{9C6BCCEA-DC10-4910-86F2-CCA3BAE7C8C6}" type="parTrans" cxnId="{695E5FF0-01A5-465E-AA79-6B5633E350F3}">
      <dgm:prSet/>
      <dgm:spPr/>
      <dgm:t>
        <a:bodyPr/>
        <a:lstStyle/>
        <a:p>
          <a:endParaRPr lang="en-US"/>
        </a:p>
      </dgm:t>
    </dgm:pt>
    <dgm:pt modelId="{3A316A39-4468-493D-8A13-1B7D028616C6}" type="sibTrans" cxnId="{695E5FF0-01A5-465E-AA79-6B5633E350F3}">
      <dgm:prSet/>
      <dgm:spPr/>
      <dgm:t>
        <a:bodyPr/>
        <a:lstStyle/>
        <a:p>
          <a:endParaRPr lang="en-US"/>
        </a:p>
      </dgm:t>
    </dgm:pt>
    <dgm:pt modelId="{B4BF09EC-EE20-4930-A446-A3398908D9D6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/>
            <a:t>Ensure data integrity and accuracy of financial reporting</a:t>
          </a:r>
        </a:p>
      </dgm:t>
    </dgm:pt>
    <dgm:pt modelId="{69149655-3C09-467A-8C51-C90825F38A1E}" type="parTrans" cxnId="{61593C28-426B-48A1-8770-C0211B581397}">
      <dgm:prSet/>
      <dgm:spPr/>
      <dgm:t>
        <a:bodyPr/>
        <a:lstStyle/>
        <a:p>
          <a:endParaRPr lang="en-US"/>
        </a:p>
      </dgm:t>
    </dgm:pt>
    <dgm:pt modelId="{0ADEB4DD-F4DA-4E87-A110-C9F4F0363B34}" type="sibTrans" cxnId="{61593C28-426B-48A1-8770-C0211B581397}">
      <dgm:prSet/>
      <dgm:spPr/>
      <dgm:t>
        <a:bodyPr/>
        <a:lstStyle/>
        <a:p>
          <a:endParaRPr lang="en-US"/>
        </a:p>
      </dgm:t>
    </dgm:pt>
    <dgm:pt modelId="{F87CCE06-4014-4499-AF31-3ED22980FFED}">
      <dgm:prSet/>
      <dgm:spPr>
        <a:solidFill>
          <a:schemeClr val="tx1"/>
        </a:solidFill>
      </dgm:spPr>
      <dgm:t>
        <a:bodyPr/>
        <a:lstStyle/>
        <a:p>
          <a:r>
            <a:rPr lang="en-US" dirty="0"/>
            <a:t>Regular Strategic Review</a:t>
          </a:r>
        </a:p>
      </dgm:t>
    </dgm:pt>
    <dgm:pt modelId="{D80E7ED3-0D91-4D58-B8B4-CAF15062F475}" type="parTrans" cxnId="{848EDDBF-F8E8-462D-8B6C-219C3EE7266F}">
      <dgm:prSet/>
      <dgm:spPr/>
      <dgm:t>
        <a:bodyPr/>
        <a:lstStyle/>
        <a:p>
          <a:endParaRPr lang="en-US"/>
        </a:p>
      </dgm:t>
    </dgm:pt>
    <dgm:pt modelId="{479E1A78-5F44-4C4B-804A-B5FBA88F757A}" type="sibTrans" cxnId="{848EDDBF-F8E8-462D-8B6C-219C3EE7266F}">
      <dgm:prSet/>
      <dgm:spPr/>
      <dgm:t>
        <a:bodyPr/>
        <a:lstStyle/>
        <a:p>
          <a:endParaRPr lang="en-US"/>
        </a:p>
      </dgm:t>
    </dgm:pt>
    <dgm:pt modelId="{116E912B-F616-45A8-BF29-181BC8EDB861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/>
            <a:t>Review captive for continued value and alignment with risk appetite</a:t>
          </a:r>
        </a:p>
      </dgm:t>
    </dgm:pt>
    <dgm:pt modelId="{5ED9F5A7-423B-4EAB-BBD2-CD2B24473003}" type="parTrans" cxnId="{D0DA4859-2221-4C66-A2DF-30910F0C0984}">
      <dgm:prSet/>
      <dgm:spPr/>
      <dgm:t>
        <a:bodyPr/>
        <a:lstStyle/>
        <a:p>
          <a:endParaRPr lang="en-US"/>
        </a:p>
      </dgm:t>
    </dgm:pt>
    <dgm:pt modelId="{0ED2C61B-09CD-4B1B-B8B2-BDF5862513DC}" type="sibTrans" cxnId="{D0DA4859-2221-4C66-A2DF-30910F0C0984}">
      <dgm:prSet/>
      <dgm:spPr/>
      <dgm:t>
        <a:bodyPr/>
        <a:lstStyle/>
        <a:p>
          <a:endParaRPr lang="en-US"/>
        </a:p>
      </dgm:t>
    </dgm:pt>
    <dgm:pt modelId="{D9D8FD32-DD7C-48C6-B962-FC654FDF3A6B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/>
            <a:t>Consider changes to business plan/captive operations </a:t>
          </a:r>
        </a:p>
      </dgm:t>
    </dgm:pt>
    <dgm:pt modelId="{FB2B8EB6-7CCA-4407-8D86-084D9AAE7E65}" type="parTrans" cxnId="{B43EB827-6D3F-49A6-9444-FA8B5694F742}">
      <dgm:prSet/>
      <dgm:spPr/>
      <dgm:t>
        <a:bodyPr/>
        <a:lstStyle/>
        <a:p>
          <a:endParaRPr lang="en-US"/>
        </a:p>
      </dgm:t>
    </dgm:pt>
    <dgm:pt modelId="{5ED68D50-1626-4CB4-A4C3-91E2754942AC}" type="sibTrans" cxnId="{B43EB827-6D3F-49A6-9444-FA8B5694F742}">
      <dgm:prSet/>
      <dgm:spPr/>
      <dgm:t>
        <a:bodyPr/>
        <a:lstStyle/>
        <a:p>
          <a:endParaRPr lang="en-US"/>
        </a:p>
      </dgm:t>
    </dgm:pt>
    <dgm:pt modelId="{1E37D4A7-12A9-45AC-A478-41F0D1AAC3DA}" type="pres">
      <dgm:prSet presAssocID="{48B8B652-3530-4780-810F-3A5CC72AC9E3}" presName="Name0" presStyleCnt="0">
        <dgm:presLayoutVars>
          <dgm:dir/>
          <dgm:animLvl val="lvl"/>
          <dgm:resizeHandles val="exact"/>
        </dgm:presLayoutVars>
      </dgm:prSet>
      <dgm:spPr/>
    </dgm:pt>
    <dgm:pt modelId="{C3323713-B00B-44A8-9AF3-20E287CFCA28}" type="pres">
      <dgm:prSet presAssocID="{A810D4A1-3598-4EF6-86E9-F80EE792F2D3}" presName="linNode" presStyleCnt="0"/>
      <dgm:spPr/>
    </dgm:pt>
    <dgm:pt modelId="{FC000E58-B9B6-4A0F-A01F-D02124BF7946}" type="pres">
      <dgm:prSet presAssocID="{A810D4A1-3598-4EF6-86E9-F80EE792F2D3}" presName="parentText" presStyleLbl="node1" presStyleIdx="0" presStyleCnt="8">
        <dgm:presLayoutVars>
          <dgm:chMax val="1"/>
          <dgm:bulletEnabled val="1"/>
        </dgm:presLayoutVars>
      </dgm:prSet>
      <dgm:spPr/>
    </dgm:pt>
    <dgm:pt modelId="{A92E44C7-1D82-4B1F-B066-15593BBDD49B}" type="pres">
      <dgm:prSet presAssocID="{A810D4A1-3598-4EF6-86E9-F80EE792F2D3}" presName="descendantText" presStyleLbl="alignAccFollowNode1" presStyleIdx="0" presStyleCnt="8">
        <dgm:presLayoutVars>
          <dgm:bulletEnabled val="1"/>
        </dgm:presLayoutVars>
      </dgm:prSet>
      <dgm:spPr/>
    </dgm:pt>
    <dgm:pt modelId="{F4830EAC-8F31-4DE3-A3BA-5F0FBD923FAA}" type="pres">
      <dgm:prSet presAssocID="{71D49344-9C56-4310-BB09-0359E7501118}" presName="sp" presStyleCnt="0"/>
      <dgm:spPr/>
    </dgm:pt>
    <dgm:pt modelId="{68BE1B66-43EF-47E8-A4DA-A5981076CC1A}" type="pres">
      <dgm:prSet presAssocID="{4A90EFF7-6E48-4CD9-A682-40279B83FFDE}" presName="linNode" presStyleCnt="0"/>
      <dgm:spPr/>
    </dgm:pt>
    <dgm:pt modelId="{E202C9A2-E597-45B9-8963-25DC0223701D}" type="pres">
      <dgm:prSet presAssocID="{4A90EFF7-6E48-4CD9-A682-40279B83FFDE}" presName="parentText" presStyleLbl="node1" presStyleIdx="1" presStyleCnt="8">
        <dgm:presLayoutVars>
          <dgm:chMax val="1"/>
          <dgm:bulletEnabled val="1"/>
        </dgm:presLayoutVars>
      </dgm:prSet>
      <dgm:spPr/>
    </dgm:pt>
    <dgm:pt modelId="{C5AEDAAD-BFF1-492F-9084-2FBB0B67C0FB}" type="pres">
      <dgm:prSet presAssocID="{4A90EFF7-6E48-4CD9-A682-40279B83FFDE}" presName="descendantText" presStyleLbl="alignAccFollowNode1" presStyleIdx="1" presStyleCnt="8">
        <dgm:presLayoutVars>
          <dgm:bulletEnabled val="1"/>
        </dgm:presLayoutVars>
      </dgm:prSet>
      <dgm:spPr/>
    </dgm:pt>
    <dgm:pt modelId="{EB68F07F-5472-421D-9918-E12489803FB0}" type="pres">
      <dgm:prSet presAssocID="{BB18886D-D94D-43EC-AACB-BFE7597ACE00}" presName="sp" presStyleCnt="0"/>
      <dgm:spPr/>
    </dgm:pt>
    <dgm:pt modelId="{92A874C5-E241-45E7-A2B2-58E24DD79C7A}" type="pres">
      <dgm:prSet presAssocID="{E77E042B-2C2A-4609-924E-C14455EB8ED4}" presName="linNode" presStyleCnt="0"/>
      <dgm:spPr/>
    </dgm:pt>
    <dgm:pt modelId="{5AA9B284-E89C-408E-9802-AFF1C550B3FA}" type="pres">
      <dgm:prSet presAssocID="{E77E042B-2C2A-4609-924E-C14455EB8ED4}" presName="parentText" presStyleLbl="node1" presStyleIdx="2" presStyleCnt="8">
        <dgm:presLayoutVars>
          <dgm:chMax val="1"/>
          <dgm:bulletEnabled val="1"/>
        </dgm:presLayoutVars>
      </dgm:prSet>
      <dgm:spPr/>
    </dgm:pt>
    <dgm:pt modelId="{F1E8E75D-B96A-4642-A54E-F4E84EFAF4C3}" type="pres">
      <dgm:prSet presAssocID="{E77E042B-2C2A-4609-924E-C14455EB8ED4}" presName="descendantText" presStyleLbl="alignAccFollowNode1" presStyleIdx="2" presStyleCnt="8">
        <dgm:presLayoutVars>
          <dgm:bulletEnabled val="1"/>
        </dgm:presLayoutVars>
      </dgm:prSet>
      <dgm:spPr/>
    </dgm:pt>
    <dgm:pt modelId="{EB997A8D-D2A5-48E2-A7D8-CF01961C52DB}" type="pres">
      <dgm:prSet presAssocID="{092355FA-EF29-41FA-A344-DB680B283D87}" presName="sp" presStyleCnt="0"/>
      <dgm:spPr/>
    </dgm:pt>
    <dgm:pt modelId="{2223A8C4-CAFE-4F16-9EF0-BACEE3ABB5BC}" type="pres">
      <dgm:prSet presAssocID="{EF66DBA8-1961-494A-B705-5030090F330F}" presName="linNode" presStyleCnt="0"/>
      <dgm:spPr/>
    </dgm:pt>
    <dgm:pt modelId="{6378CF4C-BBF1-4B52-AC36-A097948AEAB9}" type="pres">
      <dgm:prSet presAssocID="{EF66DBA8-1961-494A-B705-5030090F330F}" presName="parentText" presStyleLbl="node1" presStyleIdx="3" presStyleCnt="8">
        <dgm:presLayoutVars>
          <dgm:chMax val="1"/>
          <dgm:bulletEnabled val="1"/>
        </dgm:presLayoutVars>
      </dgm:prSet>
      <dgm:spPr/>
    </dgm:pt>
    <dgm:pt modelId="{EE4E0935-04B2-4B9F-97F7-8BD80D86C6A8}" type="pres">
      <dgm:prSet presAssocID="{EF66DBA8-1961-494A-B705-5030090F330F}" presName="descendantText" presStyleLbl="alignAccFollowNode1" presStyleIdx="3" presStyleCnt="8">
        <dgm:presLayoutVars>
          <dgm:bulletEnabled val="1"/>
        </dgm:presLayoutVars>
      </dgm:prSet>
      <dgm:spPr/>
    </dgm:pt>
    <dgm:pt modelId="{7ACC4799-C34A-4302-836E-54A7BEE3E4DB}" type="pres">
      <dgm:prSet presAssocID="{3A316A39-4468-493D-8A13-1B7D028616C6}" presName="sp" presStyleCnt="0"/>
      <dgm:spPr/>
    </dgm:pt>
    <dgm:pt modelId="{8F778B20-008A-428A-8B05-60B503E84CB5}" type="pres">
      <dgm:prSet presAssocID="{75F3252A-907B-4739-AC56-EEFB27C43A84}" presName="linNode" presStyleCnt="0"/>
      <dgm:spPr/>
    </dgm:pt>
    <dgm:pt modelId="{69DB545E-F5A6-4693-81E3-8231B4AF4519}" type="pres">
      <dgm:prSet presAssocID="{75F3252A-907B-4739-AC56-EEFB27C43A84}" presName="parentText" presStyleLbl="node1" presStyleIdx="4" presStyleCnt="8">
        <dgm:presLayoutVars>
          <dgm:chMax val="1"/>
          <dgm:bulletEnabled val="1"/>
        </dgm:presLayoutVars>
      </dgm:prSet>
      <dgm:spPr/>
    </dgm:pt>
    <dgm:pt modelId="{6E32E56A-FFA5-40AA-A5A7-75C4BA846CC8}" type="pres">
      <dgm:prSet presAssocID="{75F3252A-907B-4739-AC56-EEFB27C43A84}" presName="descendantText" presStyleLbl="alignAccFollowNode1" presStyleIdx="4" presStyleCnt="8">
        <dgm:presLayoutVars>
          <dgm:bulletEnabled val="1"/>
        </dgm:presLayoutVars>
      </dgm:prSet>
      <dgm:spPr/>
    </dgm:pt>
    <dgm:pt modelId="{4508C5C9-4DFA-4518-9C36-6750E72D3876}" type="pres">
      <dgm:prSet presAssocID="{7A8B488F-1A97-44FF-A524-8BCC61D8DCFB}" presName="sp" presStyleCnt="0"/>
      <dgm:spPr/>
    </dgm:pt>
    <dgm:pt modelId="{48676EC9-AF71-4925-BB60-F62C1FBB67BA}" type="pres">
      <dgm:prSet presAssocID="{F87CCE06-4014-4499-AF31-3ED22980FFED}" presName="linNode" presStyleCnt="0"/>
      <dgm:spPr/>
    </dgm:pt>
    <dgm:pt modelId="{D4D8E953-1EA9-451D-9BB0-18A0707CB14A}" type="pres">
      <dgm:prSet presAssocID="{F87CCE06-4014-4499-AF31-3ED22980FFED}" presName="parentText" presStyleLbl="node1" presStyleIdx="5" presStyleCnt="8">
        <dgm:presLayoutVars>
          <dgm:chMax val="1"/>
          <dgm:bulletEnabled val="1"/>
        </dgm:presLayoutVars>
      </dgm:prSet>
      <dgm:spPr/>
    </dgm:pt>
    <dgm:pt modelId="{E8DC018E-49DE-4586-8953-31EE6CEC566C}" type="pres">
      <dgm:prSet presAssocID="{F87CCE06-4014-4499-AF31-3ED22980FFED}" presName="descendantText" presStyleLbl="alignAccFollowNode1" presStyleIdx="5" presStyleCnt="8">
        <dgm:presLayoutVars>
          <dgm:bulletEnabled val="1"/>
        </dgm:presLayoutVars>
      </dgm:prSet>
      <dgm:spPr/>
    </dgm:pt>
    <dgm:pt modelId="{DF2CC6E2-2202-4CE7-A791-131EE9768AD2}" type="pres">
      <dgm:prSet presAssocID="{479E1A78-5F44-4C4B-804A-B5FBA88F757A}" presName="sp" presStyleCnt="0"/>
      <dgm:spPr/>
    </dgm:pt>
    <dgm:pt modelId="{F62FF6B1-9446-4119-A9E1-12BF9F2EF659}" type="pres">
      <dgm:prSet presAssocID="{C7CB54EE-2328-4E55-8D2F-E676DB3CDCE0}" presName="linNode" presStyleCnt="0"/>
      <dgm:spPr/>
    </dgm:pt>
    <dgm:pt modelId="{36EE2E67-BD06-47DB-AA33-A1E80EEC08D0}" type="pres">
      <dgm:prSet presAssocID="{C7CB54EE-2328-4E55-8D2F-E676DB3CDCE0}" presName="parentText" presStyleLbl="node1" presStyleIdx="6" presStyleCnt="8">
        <dgm:presLayoutVars>
          <dgm:chMax val="1"/>
          <dgm:bulletEnabled val="1"/>
        </dgm:presLayoutVars>
      </dgm:prSet>
      <dgm:spPr/>
    </dgm:pt>
    <dgm:pt modelId="{A1A289BB-DE9F-4E61-B7FF-DE33F68E9588}" type="pres">
      <dgm:prSet presAssocID="{C7CB54EE-2328-4E55-8D2F-E676DB3CDCE0}" presName="descendantText" presStyleLbl="alignAccFollowNode1" presStyleIdx="6" presStyleCnt="8">
        <dgm:presLayoutVars>
          <dgm:bulletEnabled val="1"/>
        </dgm:presLayoutVars>
      </dgm:prSet>
      <dgm:spPr/>
    </dgm:pt>
    <dgm:pt modelId="{4F411AF8-B66D-4BE9-BE48-406AC86BFF80}" type="pres">
      <dgm:prSet presAssocID="{C67D7B7F-6775-4523-A585-24E197ADD155}" presName="sp" presStyleCnt="0"/>
      <dgm:spPr/>
    </dgm:pt>
    <dgm:pt modelId="{7FEBF482-C226-4D66-B3A4-DA7D02111ED6}" type="pres">
      <dgm:prSet presAssocID="{59B93A45-3E60-40AE-A750-6DA968776588}" presName="linNode" presStyleCnt="0"/>
      <dgm:spPr/>
    </dgm:pt>
    <dgm:pt modelId="{E5C62890-8B93-41BA-92C3-B0AF596EB074}" type="pres">
      <dgm:prSet presAssocID="{59B93A45-3E60-40AE-A750-6DA968776588}" presName="parentText" presStyleLbl="node1" presStyleIdx="7" presStyleCnt="8">
        <dgm:presLayoutVars>
          <dgm:chMax val="1"/>
          <dgm:bulletEnabled val="1"/>
        </dgm:presLayoutVars>
      </dgm:prSet>
      <dgm:spPr/>
    </dgm:pt>
    <dgm:pt modelId="{87152638-B6B5-445C-ABEE-A97B00D18FA0}" type="pres">
      <dgm:prSet presAssocID="{59B93A45-3E60-40AE-A750-6DA968776588}" presName="descendantText" presStyleLbl="alignAccFollowNode1" presStyleIdx="7" presStyleCnt="8">
        <dgm:presLayoutVars>
          <dgm:bulletEnabled val="1"/>
        </dgm:presLayoutVars>
      </dgm:prSet>
      <dgm:spPr/>
    </dgm:pt>
  </dgm:ptLst>
  <dgm:cxnLst>
    <dgm:cxn modelId="{1C45F402-6D69-4553-874E-77D89793CEE3}" srcId="{48B8B652-3530-4780-810F-3A5CC72AC9E3}" destId="{A810D4A1-3598-4EF6-86E9-F80EE792F2D3}" srcOrd="0" destOrd="0" parTransId="{069AB67E-4B8C-4159-A270-EDD684E29F23}" sibTransId="{71D49344-9C56-4310-BB09-0359E7501118}"/>
    <dgm:cxn modelId="{6A43C50A-4A82-4E09-8F7C-C821E88CAEA3}" type="presOf" srcId="{CA25F13D-D092-43C0-B645-497B33E37292}" destId="{C5AEDAAD-BFF1-492F-9084-2FBB0B67C0FB}" srcOrd="0" destOrd="0" presId="urn:microsoft.com/office/officeart/2005/8/layout/vList5"/>
    <dgm:cxn modelId="{AD595214-10AA-4124-B29C-DD770DCE47BC}" srcId="{A810D4A1-3598-4EF6-86E9-F80EE792F2D3}" destId="{2E55B281-C139-4A9B-9EC2-B9A3142783D6}" srcOrd="1" destOrd="0" parTransId="{DC510DDA-1B9D-439C-A79A-E6DA0451F714}" sibTransId="{CD1FB66F-A51C-4A46-A768-E6E158D708D5}"/>
    <dgm:cxn modelId="{4B5E0527-C902-4CA9-9928-FB347AA71FE4}" type="presOf" srcId="{6203F4ED-35BF-4CEF-A12A-9D206779B214}" destId="{F1E8E75D-B96A-4642-A54E-F4E84EFAF4C3}" srcOrd="0" destOrd="0" presId="urn:microsoft.com/office/officeart/2005/8/layout/vList5"/>
    <dgm:cxn modelId="{CDC74327-DC29-4129-A0A8-4E17833697E7}" srcId="{48B8B652-3530-4780-810F-3A5CC72AC9E3}" destId="{4A90EFF7-6E48-4CD9-A682-40279B83FFDE}" srcOrd="1" destOrd="0" parTransId="{59FB88DA-7350-4C4D-974D-D46F05D4744A}" sibTransId="{BB18886D-D94D-43EC-AACB-BFE7597ACE00}"/>
    <dgm:cxn modelId="{B43EB827-6D3F-49A6-9444-FA8B5694F742}" srcId="{F87CCE06-4014-4499-AF31-3ED22980FFED}" destId="{D9D8FD32-DD7C-48C6-B962-FC654FDF3A6B}" srcOrd="1" destOrd="0" parTransId="{FB2B8EB6-7CCA-4407-8D86-084D9AAE7E65}" sibTransId="{5ED68D50-1626-4CB4-A4C3-91E2754942AC}"/>
    <dgm:cxn modelId="{61593C28-426B-48A1-8770-C0211B581397}" srcId="{EF66DBA8-1961-494A-B705-5030090F330F}" destId="{B4BF09EC-EE20-4930-A446-A3398908D9D6}" srcOrd="0" destOrd="0" parTransId="{69149655-3C09-467A-8C51-C90825F38A1E}" sibTransId="{0ADEB4DD-F4DA-4E87-A110-C9F4F0363B34}"/>
    <dgm:cxn modelId="{3C4BAC28-6486-4E9B-A1C8-795DC62BB12B}" srcId="{48B8B652-3530-4780-810F-3A5CC72AC9E3}" destId="{C7CB54EE-2328-4E55-8D2F-E676DB3CDCE0}" srcOrd="6" destOrd="0" parTransId="{DFCA05C9-4225-4143-B694-B39B5862FC13}" sibTransId="{C67D7B7F-6775-4523-A585-24E197ADD155}"/>
    <dgm:cxn modelId="{2312DD2D-683B-496A-BB64-8D5E9CE9C62F}" type="presOf" srcId="{E77E042B-2C2A-4609-924E-C14455EB8ED4}" destId="{5AA9B284-E89C-408E-9802-AFF1C550B3FA}" srcOrd="0" destOrd="0" presId="urn:microsoft.com/office/officeart/2005/8/layout/vList5"/>
    <dgm:cxn modelId="{B85BFA64-BA91-42D8-AFBE-658C15E931E6}" type="presOf" srcId="{A810D4A1-3598-4EF6-86E9-F80EE792F2D3}" destId="{FC000E58-B9B6-4A0F-A01F-D02124BF7946}" srcOrd="0" destOrd="0" presId="urn:microsoft.com/office/officeart/2005/8/layout/vList5"/>
    <dgm:cxn modelId="{AC80AA66-077B-47E2-8D63-DC7312B79E95}" type="presOf" srcId="{C7CB54EE-2328-4E55-8D2F-E676DB3CDCE0}" destId="{36EE2E67-BD06-47DB-AA33-A1E80EEC08D0}" srcOrd="0" destOrd="0" presId="urn:microsoft.com/office/officeart/2005/8/layout/vList5"/>
    <dgm:cxn modelId="{BE3DB146-31CB-4401-8CD4-46F98544A679}" type="presOf" srcId="{D9D8FD32-DD7C-48C6-B962-FC654FDF3A6B}" destId="{E8DC018E-49DE-4586-8953-31EE6CEC566C}" srcOrd="0" destOrd="1" presId="urn:microsoft.com/office/officeart/2005/8/layout/vList5"/>
    <dgm:cxn modelId="{83567347-9364-4BD1-9716-05E3B348C67D}" type="presOf" srcId="{48B8B652-3530-4780-810F-3A5CC72AC9E3}" destId="{1E37D4A7-12A9-45AC-A478-41F0D1AAC3DA}" srcOrd="0" destOrd="0" presId="urn:microsoft.com/office/officeart/2005/8/layout/vList5"/>
    <dgm:cxn modelId="{0034CD49-5343-4DA6-A899-1D087544F377}" type="presOf" srcId="{B539C588-15A0-461A-9CE5-5CC1B915BEB1}" destId="{A92E44C7-1D82-4B1F-B066-15593BBDD49B}" srcOrd="0" destOrd="0" presId="urn:microsoft.com/office/officeart/2005/8/layout/vList5"/>
    <dgm:cxn modelId="{052E7B4A-F0BA-4779-9C38-38C671ED67B6}" type="presOf" srcId="{F6BE3035-55BD-4F5B-9187-C043A26936BB}" destId="{C5AEDAAD-BFF1-492F-9084-2FBB0B67C0FB}" srcOrd="0" destOrd="1" presId="urn:microsoft.com/office/officeart/2005/8/layout/vList5"/>
    <dgm:cxn modelId="{71D2426B-1A2C-48ED-BA85-B2D2FD1F0448}" srcId="{A810D4A1-3598-4EF6-86E9-F80EE792F2D3}" destId="{B539C588-15A0-461A-9CE5-5CC1B915BEB1}" srcOrd="0" destOrd="0" parTransId="{DBB82D32-DB0C-4858-972F-6CA5003EF0A3}" sibTransId="{D2F7C506-11BF-41AD-9368-1D064F36F3DE}"/>
    <dgm:cxn modelId="{F1CBB250-B919-4DE8-936A-2F817044E62E}" srcId="{75F3252A-907B-4739-AC56-EEFB27C43A84}" destId="{B5099D93-51DA-428A-973E-6E8E57F4FF01}" srcOrd="0" destOrd="0" parTransId="{81A06300-ECE7-47A8-823A-FA8CE8EF7297}" sibTransId="{AA585346-9B87-43A3-8C13-7D30D171B3C0}"/>
    <dgm:cxn modelId="{92823E72-4084-416E-BC8E-9D85C5E74852}" type="presOf" srcId="{B5099D93-51DA-428A-973E-6E8E57F4FF01}" destId="{6E32E56A-FFA5-40AA-A5A7-75C4BA846CC8}" srcOrd="0" destOrd="0" presId="urn:microsoft.com/office/officeart/2005/8/layout/vList5"/>
    <dgm:cxn modelId="{9884AB72-FBEF-4D2E-B19C-7C5BCA7B6E99}" type="presOf" srcId="{8277E2EA-B86F-4FAF-9120-FAA86B7E952B}" destId="{A1A289BB-DE9F-4E61-B7FF-DE33F68E9588}" srcOrd="0" destOrd="1" presId="urn:microsoft.com/office/officeart/2005/8/layout/vList5"/>
    <dgm:cxn modelId="{55FF6B75-4C21-43AA-9F6C-CA71AC0EC769}" srcId="{4A90EFF7-6E48-4CD9-A682-40279B83FFDE}" destId="{CA25F13D-D092-43C0-B645-497B33E37292}" srcOrd="0" destOrd="0" parTransId="{E22E2137-D88D-429B-A93D-3E0363FFC568}" sibTransId="{B3D840E6-A49A-4A0D-9781-3FA90E50BCBA}"/>
    <dgm:cxn modelId="{72ECEF76-B54D-42DC-8173-E13A3DEAC869}" type="presOf" srcId="{EF66DBA8-1961-494A-B705-5030090F330F}" destId="{6378CF4C-BBF1-4B52-AC36-A097948AEAB9}" srcOrd="0" destOrd="0" presId="urn:microsoft.com/office/officeart/2005/8/layout/vList5"/>
    <dgm:cxn modelId="{415EEC58-8C94-48C9-9822-AB5B24A16DA2}" type="presOf" srcId="{4A90EFF7-6E48-4CD9-A682-40279B83FFDE}" destId="{E202C9A2-E597-45B9-8963-25DC0223701D}" srcOrd="0" destOrd="0" presId="urn:microsoft.com/office/officeart/2005/8/layout/vList5"/>
    <dgm:cxn modelId="{D0DA4859-2221-4C66-A2DF-30910F0C0984}" srcId="{F87CCE06-4014-4499-AF31-3ED22980FFED}" destId="{116E912B-F616-45A8-BF29-181BC8EDB861}" srcOrd="0" destOrd="0" parTransId="{5ED9F5A7-423B-4EAB-BBD2-CD2B24473003}" sibTransId="{0ED2C61B-09CD-4B1B-B8B2-BDF5862513DC}"/>
    <dgm:cxn modelId="{EE6F417D-6A9D-43B6-A830-3BB2A4C34321}" type="presOf" srcId="{FA804869-234E-46B9-8A72-98385656803C}" destId="{A1A289BB-DE9F-4E61-B7FF-DE33F68E9588}" srcOrd="0" destOrd="0" presId="urn:microsoft.com/office/officeart/2005/8/layout/vList5"/>
    <dgm:cxn modelId="{EB10127E-DA30-478D-B860-A3213B93F7D9}" srcId="{4A90EFF7-6E48-4CD9-A682-40279B83FFDE}" destId="{F6BE3035-55BD-4F5B-9187-C043A26936BB}" srcOrd="1" destOrd="0" parTransId="{51C60E47-7E07-4408-84DD-D300DAB0A20B}" sibTransId="{C9EC5ED5-E75B-414E-8212-E918898FBAAD}"/>
    <dgm:cxn modelId="{FCB6F77E-0278-4310-9DB3-4EBBFAF58F01}" srcId="{59B93A45-3E60-40AE-A750-6DA968776588}" destId="{9C08AE4F-4560-4F4E-BBCE-5A2FAF1B3FBF}" srcOrd="0" destOrd="0" parTransId="{7194206C-8D9B-4A94-9379-711F5653103C}" sibTransId="{FE9F93C3-5EAE-4B70-93DC-C5267E860C13}"/>
    <dgm:cxn modelId="{348E3186-29C8-4641-A7B2-A723C34F4A7B}" type="presOf" srcId="{A190387B-D297-4A40-B811-700E8A7F9BC2}" destId="{F1E8E75D-B96A-4642-A54E-F4E84EFAF4C3}" srcOrd="0" destOrd="1" presId="urn:microsoft.com/office/officeart/2005/8/layout/vList5"/>
    <dgm:cxn modelId="{BB5EC38A-BE91-4117-B200-AF11C43BB205}" srcId="{C7CB54EE-2328-4E55-8D2F-E676DB3CDCE0}" destId="{FA804869-234E-46B9-8A72-98385656803C}" srcOrd="0" destOrd="0" parTransId="{D6CA9E9F-82C8-4AB1-9306-50FD135821B0}" sibTransId="{1A106AD0-3386-41F5-82D9-957CEE589D80}"/>
    <dgm:cxn modelId="{387A6A8D-7C20-4990-B66B-232EE8643DB9}" type="presOf" srcId="{2E55B281-C139-4A9B-9EC2-B9A3142783D6}" destId="{A92E44C7-1D82-4B1F-B066-15593BBDD49B}" srcOrd="0" destOrd="1" presId="urn:microsoft.com/office/officeart/2005/8/layout/vList5"/>
    <dgm:cxn modelId="{D036F98E-DC2A-4C0C-8D04-50AF4543A9B8}" srcId="{E77E042B-2C2A-4609-924E-C14455EB8ED4}" destId="{6203F4ED-35BF-4CEF-A12A-9D206779B214}" srcOrd="0" destOrd="0" parTransId="{4FAA2336-92ED-4166-9086-68F60049A140}" sibTransId="{CE1BDD2A-165B-4723-B23E-DCDE46B8F990}"/>
    <dgm:cxn modelId="{E7258893-8799-4D7F-8996-2357638CEF2B}" type="presOf" srcId="{75F3252A-907B-4739-AC56-EEFB27C43A84}" destId="{69DB545E-F5A6-4693-81E3-8231B4AF4519}" srcOrd="0" destOrd="0" presId="urn:microsoft.com/office/officeart/2005/8/layout/vList5"/>
    <dgm:cxn modelId="{E6C6E395-45F6-409F-A435-B81349A5397A}" srcId="{E77E042B-2C2A-4609-924E-C14455EB8ED4}" destId="{A190387B-D297-4A40-B811-700E8A7F9BC2}" srcOrd="1" destOrd="0" parTransId="{C256ABAF-8E7B-4F31-902E-24E431E9AF39}" sibTransId="{8D6A15AA-2F7C-45FB-91C3-049FDE652B04}"/>
    <dgm:cxn modelId="{20ECD0A5-762C-4F76-B3B8-0CB0027D3C0A}" type="presOf" srcId="{59B93A45-3E60-40AE-A750-6DA968776588}" destId="{E5C62890-8B93-41BA-92C3-B0AF596EB074}" srcOrd="0" destOrd="0" presId="urn:microsoft.com/office/officeart/2005/8/layout/vList5"/>
    <dgm:cxn modelId="{A8C3DBAA-4630-4276-A28C-FFCC14A15C14}" type="presOf" srcId="{B4BF09EC-EE20-4930-A446-A3398908D9D6}" destId="{EE4E0935-04B2-4B9F-97F7-8BD80D86C6A8}" srcOrd="0" destOrd="0" presId="urn:microsoft.com/office/officeart/2005/8/layout/vList5"/>
    <dgm:cxn modelId="{44BD62AD-E87B-4906-9096-897E88CC60AC}" type="presOf" srcId="{9C08AE4F-4560-4F4E-BBCE-5A2FAF1B3FBF}" destId="{87152638-B6B5-445C-ABEE-A97B00D18FA0}" srcOrd="0" destOrd="0" presId="urn:microsoft.com/office/officeart/2005/8/layout/vList5"/>
    <dgm:cxn modelId="{5CD814BB-3D86-448D-8C7D-BCF78CAE0BE6}" srcId="{48B8B652-3530-4780-810F-3A5CC72AC9E3}" destId="{E77E042B-2C2A-4609-924E-C14455EB8ED4}" srcOrd="2" destOrd="0" parTransId="{E8DAA27E-247C-4E7A-9502-E627745B9D59}" sibTransId="{092355FA-EF29-41FA-A344-DB680B283D87}"/>
    <dgm:cxn modelId="{848EDDBF-F8E8-462D-8B6C-219C3EE7266F}" srcId="{48B8B652-3530-4780-810F-3A5CC72AC9E3}" destId="{F87CCE06-4014-4499-AF31-3ED22980FFED}" srcOrd="5" destOrd="0" parTransId="{D80E7ED3-0D91-4D58-B8B4-CAF15062F475}" sibTransId="{479E1A78-5F44-4C4B-804A-B5FBA88F757A}"/>
    <dgm:cxn modelId="{F9581BD1-E4A7-4176-B3C7-7CF845D1AEC2}" srcId="{C7CB54EE-2328-4E55-8D2F-E676DB3CDCE0}" destId="{8277E2EA-B86F-4FAF-9120-FAA86B7E952B}" srcOrd="1" destOrd="0" parTransId="{6C8795D7-F0EB-4B70-B233-59EF21B49CFB}" sibTransId="{6E1FC141-6B43-48E6-909A-FA68D741C2D4}"/>
    <dgm:cxn modelId="{424A20EF-6804-40DC-BD76-B478CDA4FC67}" srcId="{48B8B652-3530-4780-810F-3A5CC72AC9E3}" destId="{59B93A45-3E60-40AE-A750-6DA968776588}" srcOrd="7" destOrd="0" parTransId="{9BAD0428-DDEF-414D-9D10-37B5E794B9E9}" sibTransId="{077AE808-341A-46AE-B3C6-A06686876295}"/>
    <dgm:cxn modelId="{695E5FF0-01A5-465E-AA79-6B5633E350F3}" srcId="{48B8B652-3530-4780-810F-3A5CC72AC9E3}" destId="{EF66DBA8-1961-494A-B705-5030090F330F}" srcOrd="3" destOrd="0" parTransId="{9C6BCCEA-DC10-4910-86F2-CCA3BAE7C8C6}" sibTransId="{3A316A39-4468-493D-8A13-1B7D028616C6}"/>
    <dgm:cxn modelId="{223CA4F2-BEDC-4E0C-B560-34084FCCCE11}" type="presOf" srcId="{F87CCE06-4014-4499-AF31-3ED22980FFED}" destId="{D4D8E953-1EA9-451D-9BB0-18A0707CB14A}" srcOrd="0" destOrd="0" presId="urn:microsoft.com/office/officeart/2005/8/layout/vList5"/>
    <dgm:cxn modelId="{4D3F5AF6-2DF4-4C2C-AAF6-E9D627627C1A}" type="presOf" srcId="{116E912B-F616-45A8-BF29-181BC8EDB861}" destId="{E8DC018E-49DE-4586-8953-31EE6CEC566C}" srcOrd="0" destOrd="0" presId="urn:microsoft.com/office/officeart/2005/8/layout/vList5"/>
    <dgm:cxn modelId="{A32FDDFC-6B60-4B69-8CC0-1E9EE4839691}" srcId="{48B8B652-3530-4780-810F-3A5CC72AC9E3}" destId="{75F3252A-907B-4739-AC56-EEFB27C43A84}" srcOrd="4" destOrd="0" parTransId="{44AD086C-CBFD-4A62-BC84-112BFB8AB1B3}" sibTransId="{7A8B488F-1A97-44FF-A524-8BCC61D8DCFB}"/>
    <dgm:cxn modelId="{0899900F-DA30-46BF-B6AC-DAA85F71BAD3}" type="presParOf" srcId="{1E37D4A7-12A9-45AC-A478-41F0D1AAC3DA}" destId="{C3323713-B00B-44A8-9AF3-20E287CFCA28}" srcOrd="0" destOrd="0" presId="urn:microsoft.com/office/officeart/2005/8/layout/vList5"/>
    <dgm:cxn modelId="{223FC8E2-D206-481B-AB4F-02BA885F272E}" type="presParOf" srcId="{C3323713-B00B-44A8-9AF3-20E287CFCA28}" destId="{FC000E58-B9B6-4A0F-A01F-D02124BF7946}" srcOrd="0" destOrd="0" presId="urn:microsoft.com/office/officeart/2005/8/layout/vList5"/>
    <dgm:cxn modelId="{24974FB6-F6BE-4885-AFB0-BC8E09350482}" type="presParOf" srcId="{C3323713-B00B-44A8-9AF3-20E287CFCA28}" destId="{A92E44C7-1D82-4B1F-B066-15593BBDD49B}" srcOrd="1" destOrd="0" presId="urn:microsoft.com/office/officeart/2005/8/layout/vList5"/>
    <dgm:cxn modelId="{41596512-D8EF-463E-A25A-512F628AC201}" type="presParOf" srcId="{1E37D4A7-12A9-45AC-A478-41F0D1AAC3DA}" destId="{F4830EAC-8F31-4DE3-A3BA-5F0FBD923FAA}" srcOrd="1" destOrd="0" presId="urn:microsoft.com/office/officeart/2005/8/layout/vList5"/>
    <dgm:cxn modelId="{03E5AE86-AB84-4753-8274-8632FC1E2B8E}" type="presParOf" srcId="{1E37D4A7-12A9-45AC-A478-41F0D1AAC3DA}" destId="{68BE1B66-43EF-47E8-A4DA-A5981076CC1A}" srcOrd="2" destOrd="0" presId="urn:microsoft.com/office/officeart/2005/8/layout/vList5"/>
    <dgm:cxn modelId="{E5E1701B-B510-4717-8ABB-C3D0ACEEDE1F}" type="presParOf" srcId="{68BE1B66-43EF-47E8-A4DA-A5981076CC1A}" destId="{E202C9A2-E597-45B9-8963-25DC0223701D}" srcOrd="0" destOrd="0" presId="urn:microsoft.com/office/officeart/2005/8/layout/vList5"/>
    <dgm:cxn modelId="{C75A7EEA-865F-4ACF-99BB-998821141830}" type="presParOf" srcId="{68BE1B66-43EF-47E8-A4DA-A5981076CC1A}" destId="{C5AEDAAD-BFF1-492F-9084-2FBB0B67C0FB}" srcOrd="1" destOrd="0" presId="urn:microsoft.com/office/officeart/2005/8/layout/vList5"/>
    <dgm:cxn modelId="{6E0FDAED-2DB6-4BEA-B3C2-72227C3682DA}" type="presParOf" srcId="{1E37D4A7-12A9-45AC-A478-41F0D1AAC3DA}" destId="{EB68F07F-5472-421D-9918-E12489803FB0}" srcOrd="3" destOrd="0" presId="urn:microsoft.com/office/officeart/2005/8/layout/vList5"/>
    <dgm:cxn modelId="{5FF977A9-7BBD-4103-8B61-9303662218AF}" type="presParOf" srcId="{1E37D4A7-12A9-45AC-A478-41F0D1AAC3DA}" destId="{92A874C5-E241-45E7-A2B2-58E24DD79C7A}" srcOrd="4" destOrd="0" presId="urn:microsoft.com/office/officeart/2005/8/layout/vList5"/>
    <dgm:cxn modelId="{F71A9D85-0D2E-4647-807A-5A6B4A60CE22}" type="presParOf" srcId="{92A874C5-E241-45E7-A2B2-58E24DD79C7A}" destId="{5AA9B284-E89C-408E-9802-AFF1C550B3FA}" srcOrd="0" destOrd="0" presId="urn:microsoft.com/office/officeart/2005/8/layout/vList5"/>
    <dgm:cxn modelId="{7C22A3AD-3310-4243-99F5-E1AAF6931BF2}" type="presParOf" srcId="{92A874C5-E241-45E7-A2B2-58E24DD79C7A}" destId="{F1E8E75D-B96A-4642-A54E-F4E84EFAF4C3}" srcOrd="1" destOrd="0" presId="urn:microsoft.com/office/officeart/2005/8/layout/vList5"/>
    <dgm:cxn modelId="{BE508670-D34A-470C-B952-EE2A284FF649}" type="presParOf" srcId="{1E37D4A7-12A9-45AC-A478-41F0D1AAC3DA}" destId="{EB997A8D-D2A5-48E2-A7D8-CF01961C52DB}" srcOrd="5" destOrd="0" presId="urn:microsoft.com/office/officeart/2005/8/layout/vList5"/>
    <dgm:cxn modelId="{B6FCEE1B-C38E-4279-B221-744EC4F7E3A5}" type="presParOf" srcId="{1E37D4A7-12A9-45AC-A478-41F0D1AAC3DA}" destId="{2223A8C4-CAFE-4F16-9EF0-BACEE3ABB5BC}" srcOrd="6" destOrd="0" presId="urn:microsoft.com/office/officeart/2005/8/layout/vList5"/>
    <dgm:cxn modelId="{B8BA7AA7-1878-49FD-B6E7-2C3D93A1879C}" type="presParOf" srcId="{2223A8C4-CAFE-4F16-9EF0-BACEE3ABB5BC}" destId="{6378CF4C-BBF1-4B52-AC36-A097948AEAB9}" srcOrd="0" destOrd="0" presId="urn:microsoft.com/office/officeart/2005/8/layout/vList5"/>
    <dgm:cxn modelId="{8F6FD1BA-F183-43DE-A433-189601A1718C}" type="presParOf" srcId="{2223A8C4-CAFE-4F16-9EF0-BACEE3ABB5BC}" destId="{EE4E0935-04B2-4B9F-97F7-8BD80D86C6A8}" srcOrd="1" destOrd="0" presId="urn:microsoft.com/office/officeart/2005/8/layout/vList5"/>
    <dgm:cxn modelId="{86924806-A2EA-479C-981D-E59B754FDCC6}" type="presParOf" srcId="{1E37D4A7-12A9-45AC-A478-41F0D1AAC3DA}" destId="{7ACC4799-C34A-4302-836E-54A7BEE3E4DB}" srcOrd="7" destOrd="0" presId="urn:microsoft.com/office/officeart/2005/8/layout/vList5"/>
    <dgm:cxn modelId="{2830DA2E-3A33-4C92-8DBD-AEE9E1DA72F6}" type="presParOf" srcId="{1E37D4A7-12A9-45AC-A478-41F0D1AAC3DA}" destId="{8F778B20-008A-428A-8B05-60B503E84CB5}" srcOrd="8" destOrd="0" presId="urn:microsoft.com/office/officeart/2005/8/layout/vList5"/>
    <dgm:cxn modelId="{68C2A3F4-1BC8-4378-A33C-7C6E39CF2995}" type="presParOf" srcId="{8F778B20-008A-428A-8B05-60B503E84CB5}" destId="{69DB545E-F5A6-4693-81E3-8231B4AF4519}" srcOrd="0" destOrd="0" presId="urn:microsoft.com/office/officeart/2005/8/layout/vList5"/>
    <dgm:cxn modelId="{426F122C-520B-40FD-9507-3214A18440CA}" type="presParOf" srcId="{8F778B20-008A-428A-8B05-60B503E84CB5}" destId="{6E32E56A-FFA5-40AA-A5A7-75C4BA846CC8}" srcOrd="1" destOrd="0" presId="urn:microsoft.com/office/officeart/2005/8/layout/vList5"/>
    <dgm:cxn modelId="{75735451-B4B2-4779-B6C9-7D32EACFD45E}" type="presParOf" srcId="{1E37D4A7-12A9-45AC-A478-41F0D1AAC3DA}" destId="{4508C5C9-4DFA-4518-9C36-6750E72D3876}" srcOrd="9" destOrd="0" presId="urn:microsoft.com/office/officeart/2005/8/layout/vList5"/>
    <dgm:cxn modelId="{33EA02AA-C3E4-4B78-AE63-452FAB73B1A0}" type="presParOf" srcId="{1E37D4A7-12A9-45AC-A478-41F0D1AAC3DA}" destId="{48676EC9-AF71-4925-BB60-F62C1FBB67BA}" srcOrd="10" destOrd="0" presId="urn:microsoft.com/office/officeart/2005/8/layout/vList5"/>
    <dgm:cxn modelId="{45323BF2-6E54-4ED4-9A84-17C2DA80AFE0}" type="presParOf" srcId="{48676EC9-AF71-4925-BB60-F62C1FBB67BA}" destId="{D4D8E953-1EA9-451D-9BB0-18A0707CB14A}" srcOrd="0" destOrd="0" presId="urn:microsoft.com/office/officeart/2005/8/layout/vList5"/>
    <dgm:cxn modelId="{574E5AEC-49D6-450D-83D8-9AF91660B3EC}" type="presParOf" srcId="{48676EC9-AF71-4925-BB60-F62C1FBB67BA}" destId="{E8DC018E-49DE-4586-8953-31EE6CEC566C}" srcOrd="1" destOrd="0" presId="urn:microsoft.com/office/officeart/2005/8/layout/vList5"/>
    <dgm:cxn modelId="{13008EBB-E370-459C-A62C-020F2F785FF8}" type="presParOf" srcId="{1E37D4A7-12A9-45AC-A478-41F0D1AAC3DA}" destId="{DF2CC6E2-2202-4CE7-A791-131EE9768AD2}" srcOrd="11" destOrd="0" presId="urn:microsoft.com/office/officeart/2005/8/layout/vList5"/>
    <dgm:cxn modelId="{FAFD54CD-9F90-4801-8939-DE9912CA1894}" type="presParOf" srcId="{1E37D4A7-12A9-45AC-A478-41F0D1AAC3DA}" destId="{F62FF6B1-9446-4119-A9E1-12BF9F2EF659}" srcOrd="12" destOrd="0" presId="urn:microsoft.com/office/officeart/2005/8/layout/vList5"/>
    <dgm:cxn modelId="{FE792758-5D4F-4E8A-A107-CBE69969EEDD}" type="presParOf" srcId="{F62FF6B1-9446-4119-A9E1-12BF9F2EF659}" destId="{36EE2E67-BD06-47DB-AA33-A1E80EEC08D0}" srcOrd="0" destOrd="0" presId="urn:microsoft.com/office/officeart/2005/8/layout/vList5"/>
    <dgm:cxn modelId="{5E4E4B2C-DD9F-4058-9152-8CC8EABB439B}" type="presParOf" srcId="{F62FF6B1-9446-4119-A9E1-12BF9F2EF659}" destId="{A1A289BB-DE9F-4E61-B7FF-DE33F68E9588}" srcOrd="1" destOrd="0" presId="urn:microsoft.com/office/officeart/2005/8/layout/vList5"/>
    <dgm:cxn modelId="{1B34126E-7022-45D2-8D78-670C56B28C8A}" type="presParOf" srcId="{1E37D4A7-12A9-45AC-A478-41F0D1AAC3DA}" destId="{4F411AF8-B66D-4BE9-BE48-406AC86BFF80}" srcOrd="13" destOrd="0" presId="urn:microsoft.com/office/officeart/2005/8/layout/vList5"/>
    <dgm:cxn modelId="{0DCF165B-8210-45E7-AA6C-A65910A224A5}" type="presParOf" srcId="{1E37D4A7-12A9-45AC-A478-41F0D1AAC3DA}" destId="{7FEBF482-C226-4D66-B3A4-DA7D02111ED6}" srcOrd="14" destOrd="0" presId="urn:microsoft.com/office/officeart/2005/8/layout/vList5"/>
    <dgm:cxn modelId="{164D2D97-EAA1-42D3-BD13-24659C403E20}" type="presParOf" srcId="{7FEBF482-C226-4D66-B3A4-DA7D02111ED6}" destId="{E5C62890-8B93-41BA-92C3-B0AF596EB074}" srcOrd="0" destOrd="0" presId="urn:microsoft.com/office/officeart/2005/8/layout/vList5"/>
    <dgm:cxn modelId="{18E92FB6-23F0-425C-8EE4-69189D7375D7}" type="presParOf" srcId="{7FEBF482-C226-4D66-B3A4-DA7D02111ED6}" destId="{87152638-B6B5-445C-ABEE-A97B00D18FA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779324F-60E7-4080-A29A-792DF1DAEE1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3B53E3-D9C9-43E5-96DB-036E80EEB81F}">
      <dgm:prSet phldrT="[Text]" phldr="0"/>
      <dgm:spPr>
        <a:solidFill>
          <a:srgbClr val="A23F97"/>
        </a:solidFill>
      </dgm:spPr>
      <dgm:t>
        <a:bodyPr/>
        <a:lstStyle/>
        <a:p>
          <a:r>
            <a:rPr lang="en-US" dirty="0"/>
            <a:t>Captives are powerful risk financing tools</a:t>
          </a:r>
        </a:p>
      </dgm:t>
    </dgm:pt>
    <dgm:pt modelId="{B300F6D4-1098-407E-B903-259D2EF42339}" type="parTrans" cxnId="{E90D156B-6E1E-48C6-8AA0-EAF1AB57E2B1}">
      <dgm:prSet/>
      <dgm:spPr/>
      <dgm:t>
        <a:bodyPr/>
        <a:lstStyle/>
        <a:p>
          <a:endParaRPr lang="en-US"/>
        </a:p>
      </dgm:t>
    </dgm:pt>
    <dgm:pt modelId="{36E4AEE7-52F1-49B2-AD7E-F8D0240D0CBE}" type="sibTrans" cxnId="{E90D156B-6E1E-48C6-8AA0-EAF1AB57E2B1}">
      <dgm:prSet/>
      <dgm:spPr/>
      <dgm:t>
        <a:bodyPr/>
        <a:lstStyle/>
        <a:p>
          <a:endParaRPr lang="en-US"/>
        </a:p>
      </dgm:t>
    </dgm:pt>
    <dgm:pt modelId="{FF213CAC-8434-4D52-865C-3FB0C648DB5A}">
      <dgm:prSet phldrT="[Text]" phldr="0"/>
      <dgm:spPr>
        <a:solidFill>
          <a:srgbClr val="A23F97"/>
        </a:solidFill>
      </dgm:spPr>
      <dgm:t>
        <a:bodyPr/>
        <a:lstStyle/>
        <a:p>
          <a:r>
            <a:rPr lang="en-US" dirty="0"/>
            <a:t>Captives are best suited for disciplined organizations</a:t>
          </a:r>
        </a:p>
      </dgm:t>
    </dgm:pt>
    <dgm:pt modelId="{E3977FA6-7D62-4A1A-B19B-668837D5CE34}" type="parTrans" cxnId="{156779AE-C818-466F-9CEF-3AA3588F1775}">
      <dgm:prSet/>
      <dgm:spPr/>
      <dgm:t>
        <a:bodyPr/>
        <a:lstStyle/>
        <a:p>
          <a:endParaRPr lang="en-US"/>
        </a:p>
      </dgm:t>
    </dgm:pt>
    <dgm:pt modelId="{F6E1F21D-BAEB-47E6-8C0E-5F3D99176AC0}" type="sibTrans" cxnId="{156779AE-C818-466F-9CEF-3AA3588F1775}">
      <dgm:prSet/>
      <dgm:spPr/>
      <dgm:t>
        <a:bodyPr/>
        <a:lstStyle/>
        <a:p>
          <a:endParaRPr lang="en-US"/>
        </a:p>
      </dgm:t>
    </dgm:pt>
    <dgm:pt modelId="{78C43C06-9204-4136-B52E-7CF81D888FE6}">
      <dgm:prSet phldrT="[Text]" phldr="0"/>
      <dgm:spPr>
        <a:solidFill>
          <a:srgbClr val="A23F97"/>
        </a:solidFill>
      </dgm:spPr>
      <dgm:t>
        <a:bodyPr/>
        <a:lstStyle/>
        <a:p>
          <a:r>
            <a:rPr lang="en-US" dirty="0"/>
            <a:t>Service providers are critical – surround yourself with the right experts</a:t>
          </a:r>
        </a:p>
      </dgm:t>
    </dgm:pt>
    <dgm:pt modelId="{DA43C12C-B2EE-4BC5-8769-961EBF83069A}" type="parTrans" cxnId="{E21D93AD-7566-4353-AE44-117352C5F3CC}">
      <dgm:prSet/>
      <dgm:spPr/>
      <dgm:t>
        <a:bodyPr/>
        <a:lstStyle/>
        <a:p>
          <a:endParaRPr lang="en-US"/>
        </a:p>
      </dgm:t>
    </dgm:pt>
    <dgm:pt modelId="{8E9F5B7A-F3C5-47F5-A945-F9DD1A701955}" type="sibTrans" cxnId="{E21D93AD-7566-4353-AE44-117352C5F3CC}">
      <dgm:prSet/>
      <dgm:spPr/>
      <dgm:t>
        <a:bodyPr/>
        <a:lstStyle/>
        <a:p>
          <a:endParaRPr lang="en-US"/>
        </a:p>
      </dgm:t>
    </dgm:pt>
    <dgm:pt modelId="{2766BB5C-9D1D-4182-AC09-5454F9349C3A}">
      <dgm:prSet phldrT="[Text]" phldr="0"/>
      <dgm:spPr>
        <a:solidFill>
          <a:srgbClr val="A23F97"/>
        </a:solidFill>
      </dgm:spPr>
      <dgm:t>
        <a:bodyPr/>
        <a:lstStyle/>
        <a:p>
          <a:r>
            <a:rPr lang="en-US" dirty="0"/>
            <a:t>Success is dependent on data quality</a:t>
          </a:r>
        </a:p>
      </dgm:t>
    </dgm:pt>
    <dgm:pt modelId="{B14EF326-7756-407F-9702-83E2460DBEFF}" type="sibTrans" cxnId="{071DC5A3-57E5-46A3-94B2-28BD3B724393}">
      <dgm:prSet/>
      <dgm:spPr/>
      <dgm:t>
        <a:bodyPr/>
        <a:lstStyle/>
        <a:p>
          <a:endParaRPr lang="en-US"/>
        </a:p>
      </dgm:t>
    </dgm:pt>
    <dgm:pt modelId="{527FCBB4-8A4C-4E0D-BCA4-C3A196A3A41E}" type="parTrans" cxnId="{071DC5A3-57E5-46A3-94B2-28BD3B724393}">
      <dgm:prSet/>
      <dgm:spPr/>
      <dgm:t>
        <a:bodyPr/>
        <a:lstStyle/>
        <a:p>
          <a:endParaRPr lang="en-US"/>
        </a:p>
      </dgm:t>
    </dgm:pt>
    <dgm:pt modelId="{7610356E-06AF-4DCE-90CA-130E24CE79C2}">
      <dgm:prSet/>
      <dgm:spPr>
        <a:solidFill>
          <a:srgbClr val="A23F97"/>
        </a:solidFill>
      </dgm:spPr>
      <dgm:t>
        <a:bodyPr/>
        <a:lstStyle/>
        <a:p>
          <a:r>
            <a:rPr lang="en-US" dirty="0"/>
            <a:t>Poorly designed captives risk quick failure</a:t>
          </a:r>
        </a:p>
      </dgm:t>
    </dgm:pt>
    <dgm:pt modelId="{21617EEE-4123-4E6D-9314-956E806B3F7D}" type="parTrans" cxnId="{037E11FE-4471-42EE-B6FD-DB1F73B4B8A3}">
      <dgm:prSet/>
      <dgm:spPr/>
      <dgm:t>
        <a:bodyPr/>
        <a:lstStyle/>
        <a:p>
          <a:endParaRPr lang="en-US"/>
        </a:p>
      </dgm:t>
    </dgm:pt>
    <dgm:pt modelId="{311E96D3-2A47-4E1D-A6D5-D358859447F3}" type="sibTrans" cxnId="{037E11FE-4471-42EE-B6FD-DB1F73B4B8A3}">
      <dgm:prSet/>
      <dgm:spPr/>
      <dgm:t>
        <a:bodyPr/>
        <a:lstStyle/>
        <a:p>
          <a:endParaRPr lang="en-US"/>
        </a:p>
      </dgm:t>
    </dgm:pt>
    <dgm:pt modelId="{5BC19A3C-5F5A-4A78-816C-4863F595A6B1}" type="pres">
      <dgm:prSet presAssocID="{6779324F-60E7-4080-A29A-792DF1DAEE12}" presName="diagram" presStyleCnt="0">
        <dgm:presLayoutVars>
          <dgm:dir/>
          <dgm:resizeHandles val="exact"/>
        </dgm:presLayoutVars>
      </dgm:prSet>
      <dgm:spPr/>
    </dgm:pt>
    <dgm:pt modelId="{1683CC9B-103B-4D2C-B8BA-6BCCEAD82461}" type="pres">
      <dgm:prSet presAssocID="{673B53E3-D9C9-43E5-96DB-036E80EEB81F}" presName="node" presStyleLbl="node1" presStyleIdx="0" presStyleCnt="5">
        <dgm:presLayoutVars>
          <dgm:bulletEnabled val="1"/>
        </dgm:presLayoutVars>
      </dgm:prSet>
      <dgm:spPr/>
    </dgm:pt>
    <dgm:pt modelId="{79D2F3AE-530B-4E94-9DAA-7953F9FC7091}" type="pres">
      <dgm:prSet presAssocID="{36E4AEE7-52F1-49B2-AD7E-F8D0240D0CBE}" presName="sibTrans" presStyleCnt="0"/>
      <dgm:spPr/>
    </dgm:pt>
    <dgm:pt modelId="{F648CA4C-F110-4AE3-A6A3-B2BA2C30214A}" type="pres">
      <dgm:prSet presAssocID="{FF213CAC-8434-4D52-865C-3FB0C648DB5A}" presName="node" presStyleLbl="node1" presStyleIdx="1" presStyleCnt="5">
        <dgm:presLayoutVars>
          <dgm:bulletEnabled val="1"/>
        </dgm:presLayoutVars>
      </dgm:prSet>
      <dgm:spPr/>
    </dgm:pt>
    <dgm:pt modelId="{44949F98-75AE-4232-8EA1-01797387E253}" type="pres">
      <dgm:prSet presAssocID="{F6E1F21D-BAEB-47E6-8C0E-5F3D99176AC0}" presName="sibTrans" presStyleCnt="0"/>
      <dgm:spPr/>
    </dgm:pt>
    <dgm:pt modelId="{78CA47FD-0C50-4A22-A316-AB1874E40BD9}" type="pres">
      <dgm:prSet presAssocID="{78C43C06-9204-4136-B52E-7CF81D888FE6}" presName="node" presStyleLbl="node1" presStyleIdx="2" presStyleCnt="5">
        <dgm:presLayoutVars>
          <dgm:bulletEnabled val="1"/>
        </dgm:presLayoutVars>
      </dgm:prSet>
      <dgm:spPr/>
    </dgm:pt>
    <dgm:pt modelId="{06029E6B-F5B1-4930-8BA4-B83CD78D24A3}" type="pres">
      <dgm:prSet presAssocID="{8E9F5B7A-F3C5-47F5-A945-F9DD1A701955}" presName="sibTrans" presStyleCnt="0"/>
      <dgm:spPr/>
    </dgm:pt>
    <dgm:pt modelId="{8F8DB748-285D-4D6D-8187-463E4E72BF44}" type="pres">
      <dgm:prSet presAssocID="{2766BB5C-9D1D-4182-AC09-5454F9349C3A}" presName="node" presStyleLbl="node1" presStyleIdx="3" presStyleCnt="5">
        <dgm:presLayoutVars>
          <dgm:bulletEnabled val="1"/>
        </dgm:presLayoutVars>
      </dgm:prSet>
      <dgm:spPr/>
    </dgm:pt>
    <dgm:pt modelId="{253486B3-1798-4223-B433-817F478515F3}" type="pres">
      <dgm:prSet presAssocID="{B14EF326-7756-407F-9702-83E2460DBEFF}" presName="sibTrans" presStyleCnt="0"/>
      <dgm:spPr/>
    </dgm:pt>
    <dgm:pt modelId="{87D38675-B7DA-4330-A692-B698FA8A9653}" type="pres">
      <dgm:prSet presAssocID="{7610356E-06AF-4DCE-90CA-130E24CE79C2}" presName="node" presStyleLbl="node1" presStyleIdx="4" presStyleCnt="5">
        <dgm:presLayoutVars>
          <dgm:bulletEnabled val="1"/>
        </dgm:presLayoutVars>
      </dgm:prSet>
      <dgm:spPr/>
    </dgm:pt>
  </dgm:ptLst>
  <dgm:cxnLst>
    <dgm:cxn modelId="{C442C304-FE6D-4B1A-9AD1-700E62AB22A6}" type="presOf" srcId="{673B53E3-D9C9-43E5-96DB-036E80EEB81F}" destId="{1683CC9B-103B-4D2C-B8BA-6BCCEAD82461}" srcOrd="0" destOrd="0" presId="urn:microsoft.com/office/officeart/2005/8/layout/default"/>
    <dgm:cxn modelId="{0D9FEF13-E7C2-45DF-8987-516D5A469C4D}" type="presOf" srcId="{2766BB5C-9D1D-4182-AC09-5454F9349C3A}" destId="{8F8DB748-285D-4D6D-8187-463E4E72BF44}" srcOrd="0" destOrd="0" presId="urn:microsoft.com/office/officeart/2005/8/layout/default"/>
    <dgm:cxn modelId="{B2AE5F60-94D8-44C8-A9D0-475592351FDC}" type="presOf" srcId="{78C43C06-9204-4136-B52E-7CF81D888FE6}" destId="{78CA47FD-0C50-4A22-A316-AB1874E40BD9}" srcOrd="0" destOrd="0" presId="urn:microsoft.com/office/officeart/2005/8/layout/default"/>
    <dgm:cxn modelId="{E90D156B-6E1E-48C6-8AA0-EAF1AB57E2B1}" srcId="{6779324F-60E7-4080-A29A-792DF1DAEE12}" destId="{673B53E3-D9C9-43E5-96DB-036E80EEB81F}" srcOrd="0" destOrd="0" parTransId="{B300F6D4-1098-407E-B903-259D2EF42339}" sibTransId="{36E4AEE7-52F1-49B2-AD7E-F8D0240D0CBE}"/>
    <dgm:cxn modelId="{1FF36C83-DA31-4F6A-97FD-4D8CFF8D6203}" type="presOf" srcId="{FF213CAC-8434-4D52-865C-3FB0C648DB5A}" destId="{F648CA4C-F110-4AE3-A6A3-B2BA2C30214A}" srcOrd="0" destOrd="0" presId="urn:microsoft.com/office/officeart/2005/8/layout/default"/>
    <dgm:cxn modelId="{7510F78E-A4EB-4AE0-957B-5B2971D69737}" type="presOf" srcId="{7610356E-06AF-4DCE-90CA-130E24CE79C2}" destId="{87D38675-B7DA-4330-A692-B698FA8A9653}" srcOrd="0" destOrd="0" presId="urn:microsoft.com/office/officeart/2005/8/layout/default"/>
    <dgm:cxn modelId="{071DC5A3-57E5-46A3-94B2-28BD3B724393}" srcId="{6779324F-60E7-4080-A29A-792DF1DAEE12}" destId="{2766BB5C-9D1D-4182-AC09-5454F9349C3A}" srcOrd="3" destOrd="0" parTransId="{527FCBB4-8A4C-4E0D-BCA4-C3A196A3A41E}" sibTransId="{B14EF326-7756-407F-9702-83E2460DBEFF}"/>
    <dgm:cxn modelId="{E21D93AD-7566-4353-AE44-117352C5F3CC}" srcId="{6779324F-60E7-4080-A29A-792DF1DAEE12}" destId="{78C43C06-9204-4136-B52E-7CF81D888FE6}" srcOrd="2" destOrd="0" parTransId="{DA43C12C-B2EE-4BC5-8769-961EBF83069A}" sibTransId="{8E9F5B7A-F3C5-47F5-A945-F9DD1A701955}"/>
    <dgm:cxn modelId="{156779AE-C818-466F-9CEF-3AA3588F1775}" srcId="{6779324F-60E7-4080-A29A-792DF1DAEE12}" destId="{FF213CAC-8434-4D52-865C-3FB0C648DB5A}" srcOrd="1" destOrd="0" parTransId="{E3977FA6-7D62-4A1A-B19B-668837D5CE34}" sibTransId="{F6E1F21D-BAEB-47E6-8C0E-5F3D99176AC0}"/>
    <dgm:cxn modelId="{6B0575B0-D4E9-4952-AC7A-3A8E5ED29778}" type="presOf" srcId="{6779324F-60E7-4080-A29A-792DF1DAEE12}" destId="{5BC19A3C-5F5A-4A78-816C-4863F595A6B1}" srcOrd="0" destOrd="0" presId="urn:microsoft.com/office/officeart/2005/8/layout/default"/>
    <dgm:cxn modelId="{037E11FE-4471-42EE-B6FD-DB1F73B4B8A3}" srcId="{6779324F-60E7-4080-A29A-792DF1DAEE12}" destId="{7610356E-06AF-4DCE-90CA-130E24CE79C2}" srcOrd="4" destOrd="0" parTransId="{21617EEE-4123-4E6D-9314-956E806B3F7D}" sibTransId="{311E96D3-2A47-4E1D-A6D5-D358859447F3}"/>
    <dgm:cxn modelId="{7DF73EAB-5C23-47DC-AA8D-C229355BDAD4}" type="presParOf" srcId="{5BC19A3C-5F5A-4A78-816C-4863F595A6B1}" destId="{1683CC9B-103B-4D2C-B8BA-6BCCEAD82461}" srcOrd="0" destOrd="0" presId="urn:microsoft.com/office/officeart/2005/8/layout/default"/>
    <dgm:cxn modelId="{1B796394-CBC5-49A3-A9F2-E09158EE5B56}" type="presParOf" srcId="{5BC19A3C-5F5A-4A78-816C-4863F595A6B1}" destId="{79D2F3AE-530B-4E94-9DAA-7953F9FC7091}" srcOrd="1" destOrd="0" presId="urn:microsoft.com/office/officeart/2005/8/layout/default"/>
    <dgm:cxn modelId="{54899403-AA1F-4C0D-A3E8-DF51E10DBA79}" type="presParOf" srcId="{5BC19A3C-5F5A-4A78-816C-4863F595A6B1}" destId="{F648CA4C-F110-4AE3-A6A3-B2BA2C30214A}" srcOrd="2" destOrd="0" presId="urn:microsoft.com/office/officeart/2005/8/layout/default"/>
    <dgm:cxn modelId="{267FB5EB-A1CE-4E6F-B987-6375B4C1F8DE}" type="presParOf" srcId="{5BC19A3C-5F5A-4A78-816C-4863F595A6B1}" destId="{44949F98-75AE-4232-8EA1-01797387E253}" srcOrd="3" destOrd="0" presId="urn:microsoft.com/office/officeart/2005/8/layout/default"/>
    <dgm:cxn modelId="{C415B215-E8AE-4DDE-8851-7EB95E9659E8}" type="presParOf" srcId="{5BC19A3C-5F5A-4A78-816C-4863F595A6B1}" destId="{78CA47FD-0C50-4A22-A316-AB1874E40BD9}" srcOrd="4" destOrd="0" presId="urn:microsoft.com/office/officeart/2005/8/layout/default"/>
    <dgm:cxn modelId="{D13007BE-BE28-4CA6-B077-9DDA0B94187D}" type="presParOf" srcId="{5BC19A3C-5F5A-4A78-816C-4863F595A6B1}" destId="{06029E6B-F5B1-4930-8BA4-B83CD78D24A3}" srcOrd="5" destOrd="0" presId="urn:microsoft.com/office/officeart/2005/8/layout/default"/>
    <dgm:cxn modelId="{927C8698-E986-4DDE-AA8E-C0C650EF6BED}" type="presParOf" srcId="{5BC19A3C-5F5A-4A78-816C-4863F595A6B1}" destId="{8F8DB748-285D-4D6D-8187-463E4E72BF44}" srcOrd="6" destOrd="0" presId="urn:microsoft.com/office/officeart/2005/8/layout/default"/>
    <dgm:cxn modelId="{4AF3F73B-A6E2-421C-86A2-7310F14C57A1}" type="presParOf" srcId="{5BC19A3C-5F5A-4A78-816C-4863F595A6B1}" destId="{253486B3-1798-4223-B433-817F478515F3}" srcOrd="7" destOrd="0" presId="urn:microsoft.com/office/officeart/2005/8/layout/default"/>
    <dgm:cxn modelId="{F30530CB-5B60-4D43-9320-B2FB0300EDD2}" type="presParOf" srcId="{5BC19A3C-5F5A-4A78-816C-4863F595A6B1}" destId="{87D38675-B7DA-4330-A692-B698FA8A965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DB078-13E3-4823-BBB1-17555F0E45B0}">
      <dsp:nvSpPr>
        <dsp:cNvPr id="0" name=""/>
        <dsp:cNvSpPr/>
      </dsp:nvSpPr>
      <dsp:spPr>
        <a:xfrm>
          <a:off x="4265184" y="2366107"/>
          <a:ext cx="1985230" cy="1985230"/>
        </a:xfrm>
        <a:prstGeom prst="roundRect">
          <a:avLst/>
        </a:prstGeom>
        <a:solidFill>
          <a:srgbClr val="A23F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Captive</a:t>
          </a:r>
        </a:p>
      </dsp:txBody>
      <dsp:txXfrm>
        <a:off x="4362095" y="2463018"/>
        <a:ext cx="1791408" cy="1791408"/>
      </dsp:txXfrm>
    </dsp:sp>
    <dsp:sp modelId="{83FD2F72-25DB-4338-870D-C406413C0049}">
      <dsp:nvSpPr>
        <dsp:cNvPr id="0" name=""/>
        <dsp:cNvSpPr/>
      </dsp:nvSpPr>
      <dsp:spPr>
        <a:xfrm rot="12901288">
          <a:off x="2988663" y="2018790"/>
          <a:ext cx="1521470" cy="565790"/>
        </a:xfrm>
        <a:prstGeom prst="leftArrow">
          <a:avLst>
            <a:gd name="adj1" fmla="val 60000"/>
            <a:gd name="adj2" fmla="val 50000"/>
          </a:avLst>
        </a:prstGeom>
        <a:solidFill>
          <a:srgbClr val="468FB8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1F0743-0FA6-430B-A66C-95DCA3041D76}">
      <dsp:nvSpPr>
        <dsp:cNvPr id="0" name=""/>
        <dsp:cNvSpPr/>
      </dsp:nvSpPr>
      <dsp:spPr>
        <a:xfrm>
          <a:off x="2183419" y="1110725"/>
          <a:ext cx="1885968" cy="1508775"/>
        </a:xfrm>
        <a:prstGeom prst="roundRect">
          <a:avLst>
            <a:gd name="adj" fmla="val 10000"/>
          </a:avLst>
        </a:prstGeom>
        <a:solidFill>
          <a:srgbClr val="A23F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Parent A</a:t>
          </a:r>
        </a:p>
      </dsp:txBody>
      <dsp:txXfrm>
        <a:off x="2227610" y="1154916"/>
        <a:ext cx="1797586" cy="1420393"/>
      </dsp:txXfrm>
    </dsp:sp>
    <dsp:sp modelId="{8F5277A2-6179-4233-9247-9199EBBA93D5}">
      <dsp:nvSpPr>
        <dsp:cNvPr id="0" name=""/>
        <dsp:cNvSpPr/>
      </dsp:nvSpPr>
      <dsp:spPr>
        <a:xfrm rot="16200000">
          <a:off x="4496824" y="1233658"/>
          <a:ext cx="1521950" cy="565790"/>
        </a:xfrm>
        <a:prstGeom prst="leftArrow">
          <a:avLst>
            <a:gd name="adj1" fmla="val 60000"/>
            <a:gd name="adj2" fmla="val 50000"/>
          </a:avLst>
        </a:prstGeom>
        <a:solidFill>
          <a:srgbClr val="468FB8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C03292-7D4F-43D6-8CF3-5B6D17D16395}">
      <dsp:nvSpPr>
        <dsp:cNvPr id="0" name=""/>
        <dsp:cNvSpPr/>
      </dsp:nvSpPr>
      <dsp:spPr>
        <a:xfrm>
          <a:off x="4314815" y="1190"/>
          <a:ext cx="1885968" cy="1508775"/>
        </a:xfrm>
        <a:prstGeom prst="roundRect">
          <a:avLst>
            <a:gd name="adj" fmla="val 10000"/>
          </a:avLst>
        </a:prstGeom>
        <a:solidFill>
          <a:srgbClr val="A23F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Parent B</a:t>
          </a:r>
        </a:p>
      </dsp:txBody>
      <dsp:txXfrm>
        <a:off x="4359006" y="45381"/>
        <a:ext cx="1797586" cy="1420393"/>
      </dsp:txXfrm>
    </dsp:sp>
    <dsp:sp modelId="{F15B3AA0-E2EB-4056-A401-3AF909781222}">
      <dsp:nvSpPr>
        <dsp:cNvPr id="0" name=""/>
        <dsp:cNvSpPr/>
      </dsp:nvSpPr>
      <dsp:spPr>
        <a:xfrm rot="19498712">
          <a:off x="6005466" y="2018790"/>
          <a:ext cx="1521470" cy="565790"/>
        </a:xfrm>
        <a:prstGeom prst="leftArrow">
          <a:avLst>
            <a:gd name="adj1" fmla="val 60000"/>
            <a:gd name="adj2" fmla="val 50000"/>
          </a:avLst>
        </a:prstGeom>
        <a:solidFill>
          <a:srgbClr val="468FB8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50D193-C65C-4E5C-ABF3-60A2ADD4BC56}">
      <dsp:nvSpPr>
        <dsp:cNvPr id="0" name=""/>
        <dsp:cNvSpPr/>
      </dsp:nvSpPr>
      <dsp:spPr>
        <a:xfrm>
          <a:off x="6446211" y="1110725"/>
          <a:ext cx="1885968" cy="1508775"/>
        </a:xfrm>
        <a:prstGeom prst="roundRect">
          <a:avLst>
            <a:gd name="adj" fmla="val 10000"/>
          </a:avLst>
        </a:prstGeom>
        <a:solidFill>
          <a:srgbClr val="A23F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Parent C</a:t>
          </a:r>
        </a:p>
      </dsp:txBody>
      <dsp:txXfrm>
        <a:off x="6490402" y="1154916"/>
        <a:ext cx="1797586" cy="14203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2DCFF-811E-4FB6-B21B-DE9B75DC30DD}">
      <dsp:nvSpPr>
        <dsp:cNvPr id="0" name=""/>
        <dsp:cNvSpPr/>
      </dsp:nvSpPr>
      <dsp:spPr>
        <a:xfrm>
          <a:off x="2891174" y="1573916"/>
          <a:ext cx="1208353" cy="1208353"/>
        </a:xfrm>
        <a:prstGeom prst="ellipse">
          <a:avLst/>
        </a:prstGeom>
        <a:solidFill>
          <a:srgbClr val="A23F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Core</a:t>
          </a:r>
        </a:p>
      </dsp:txBody>
      <dsp:txXfrm>
        <a:off x="3068133" y="1750875"/>
        <a:ext cx="854435" cy="854435"/>
      </dsp:txXfrm>
    </dsp:sp>
    <dsp:sp modelId="{CFC7C3C5-EEC7-45A7-B486-250A65EEF2A6}">
      <dsp:nvSpPr>
        <dsp:cNvPr id="0" name=""/>
        <dsp:cNvSpPr/>
      </dsp:nvSpPr>
      <dsp:spPr>
        <a:xfrm rot="16200000">
          <a:off x="3314097" y="1377105"/>
          <a:ext cx="362507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362507" y="155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86288" y="1383599"/>
        <a:ext cx="18125" cy="18125"/>
      </dsp:txXfrm>
    </dsp:sp>
    <dsp:sp modelId="{24ACD222-A80A-4DB9-B263-6E8C28F9A283}">
      <dsp:nvSpPr>
        <dsp:cNvPr id="0" name=""/>
        <dsp:cNvSpPr/>
      </dsp:nvSpPr>
      <dsp:spPr>
        <a:xfrm>
          <a:off x="2891174" y="3055"/>
          <a:ext cx="1208353" cy="1208353"/>
        </a:xfrm>
        <a:prstGeom prst="ellipse">
          <a:avLst/>
        </a:prstGeom>
        <a:solidFill>
          <a:srgbClr val="A23F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Cell #1</a:t>
          </a:r>
        </a:p>
      </dsp:txBody>
      <dsp:txXfrm>
        <a:off x="3068133" y="180014"/>
        <a:ext cx="854435" cy="854435"/>
      </dsp:txXfrm>
    </dsp:sp>
    <dsp:sp modelId="{B47D0FCC-C175-4807-8C1D-1FC2859BEE09}">
      <dsp:nvSpPr>
        <dsp:cNvPr id="0" name=""/>
        <dsp:cNvSpPr/>
      </dsp:nvSpPr>
      <dsp:spPr>
        <a:xfrm>
          <a:off x="4099527" y="2162536"/>
          <a:ext cx="362507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362507" y="155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71718" y="2169030"/>
        <a:ext cx="18125" cy="18125"/>
      </dsp:txXfrm>
    </dsp:sp>
    <dsp:sp modelId="{7BB53192-CE1C-4DBB-BF5E-EFD91505D4E9}">
      <dsp:nvSpPr>
        <dsp:cNvPr id="0" name=""/>
        <dsp:cNvSpPr/>
      </dsp:nvSpPr>
      <dsp:spPr>
        <a:xfrm>
          <a:off x="4462035" y="1573916"/>
          <a:ext cx="1208353" cy="1208353"/>
        </a:xfrm>
        <a:prstGeom prst="ellipse">
          <a:avLst/>
        </a:prstGeom>
        <a:solidFill>
          <a:srgbClr val="A23F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Cell #2</a:t>
          </a:r>
        </a:p>
      </dsp:txBody>
      <dsp:txXfrm>
        <a:off x="4638994" y="1750875"/>
        <a:ext cx="854435" cy="854435"/>
      </dsp:txXfrm>
    </dsp:sp>
    <dsp:sp modelId="{7D95E4ED-43AD-4866-A841-16A6EC3836E8}">
      <dsp:nvSpPr>
        <dsp:cNvPr id="0" name=""/>
        <dsp:cNvSpPr/>
      </dsp:nvSpPr>
      <dsp:spPr>
        <a:xfrm rot="5400000">
          <a:off x="3314097" y="2947966"/>
          <a:ext cx="362507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362507" y="155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86288" y="2954460"/>
        <a:ext cx="18125" cy="18125"/>
      </dsp:txXfrm>
    </dsp:sp>
    <dsp:sp modelId="{467F9101-2BD8-4F7B-9BEF-7497C920A820}">
      <dsp:nvSpPr>
        <dsp:cNvPr id="0" name=""/>
        <dsp:cNvSpPr/>
      </dsp:nvSpPr>
      <dsp:spPr>
        <a:xfrm>
          <a:off x="2891174" y="3144777"/>
          <a:ext cx="1208353" cy="1208353"/>
        </a:xfrm>
        <a:prstGeom prst="ellipse">
          <a:avLst/>
        </a:prstGeom>
        <a:solidFill>
          <a:srgbClr val="A23F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Cell #3</a:t>
          </a:r>
        </a:p>
      </dsp:txBody>
      <dsp:txXfrm>
        <a:off x="3068133" y="3321736"/>
        <a:ext cx="854435" cy="854435"/>
      </dsp:txXfrm>
    </dsp:sp>
    <dsp:sp modelId="{8613A022-1F60-480E-BFFD-2407ED3B35E5}">
      <dsp:nvSpPr>
        <dsp:cNvPr id="0" name=""/>
        <dsp:cNvSpPr/>
      </dsp:nvSpPr>
      <dsp:spPr>
        <a:xfrm rot="10800000">
          <a:off x="2528666" y="2162536"/>
          <a:ext cx="362507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362507" y="155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700857" y="2169030"/>
        <a:ext cx="18125" cy="18125"/>
      </dsp:txXfrm>
    </dsp:sp>
    <dsp:sp modelId="{FFF734AC-BD2E-4EA2-A613-8E00AEE53FC5}">
      <dsp:nvSpPr>
        <dsp:cNvPr id="0" name=""/>
        <dsp:cNvSpPr/>
      </dsp:nvSpPr>
      <dsp:spPr>
        <a:xfrm>
          <a:off x="1320313" y="1573916"/>
          <a:ext cx="1208353" cy="1208353"/>
        </a:xfrm>
        <a:prstGeom prst="ellipse">
          <a:avLst/>
        </a:prstGeom>
        <a:solidFill>
          <a:srgbClr val="A23F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Cell #4</a:t>
          </a:r>
        </a:p>
      </dsp:txBody>
      <dsp:txXfrm>
        <a:off x="1497272" y="1750875"/>
        <a:ext cx="854435" cy="8544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18F433-F4E5-47F3-A8DF-AAB96DCB40B6}">
      <dsp:nvSpPr>
        <dsp:cNvPr id="0" name=""/>
        <dsp:cNvSpPr/>
      </dsp:nvSpPr>
      <dsp:spPr>
        <a:xfrm>
          <a:off x="5230" y="31577"/>
          <a:ext cx="2378024" cy="1425600"/>
        </a:xfrm>
        <a:prstGeom prst="roundRect">
          <a:avLst>
            <a:gd name="adj" fmla="val 10000"/>
          </a:avLst>
        </a:prstGeom>
        <a:solidFill>
          <a:srgbClr val="A23F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Feasibility</a:t>
          </a:r>
        </a:p>
      </dsp:txBody>
      <dsp:txXfrm>
        <a:off x="5230" y="31577"/>
        <a:ext cx="2378024" cy="950400"/>
      </dsp:txXfrm>
    </dsp:sp>
    <dsp:sp modelId="{75077A22-8149-42E5-9441-CBFB019F3D74}">
      <dsp:nvSpPr>
        <dsp:cNvPr id="0" name=""/>
        <dsp:cNvSpPr/>
      </dsp:nvSpPr>
      <dsp:spPr>
        <a:xfrm>
          <a:off x="492295" y="981978"/>
          <a:ext cx="2378024" cy="2554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Establish strategic objectives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Estimate losses and premiums for different coverage options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Review regulatory, legal and tax issues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kern="1200" dirty="0"/>
        </a:p>
      </dsp:txBody>
      <dsp:txXfrm>
        <a:off x="561945" y="1051628"/>
        <a:ext cx="2238724" cy="2414900"/>
      </dsp:txXfrm>
    </dsp:sp>
    <dsp:sp modelId="{34188DC4-2AB4-45F7-87B6-EF2AFBB874B9}">
      <dsp:nvSpPr>
        <dsp:cNvPr id="0" name=""/>
        <dsp:cNvSpPr/>
      </dsp:nvSpPr>
      <dsp:spPr>
        <a:xfrm>
          <a:off x="2743754" y="210748"/>
          <a:ext cx="764259" cy="5920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2743754" y="329160"/>
        <a:ext cx="586641" cy="355235"/>
      </dsp:txXfrm>
    </dsp:sp>
    <dsp:sp modelId="{200740AE-D54E-4263-883B-F42817D8E30A}">
      <dsp:nvSpPr>
        <dsp:cNvPr id="0" name=""/>
        <dsp:cNvSpPr/>
      </dsp:nvSpPr>
      <dsp:spPr>
        <a:xfrm>
          <a:off x="3825254" y="31577"/>
          <a:ext cx="2378024" cy="1425600"/>
        </a:xfrm>
        <a:prstGeom prst="roundRect">
          <a:avLst>
            <a:gd name="adj" fmla="val 10000"/>
          </a:avLst>
        </a:prstGeom>
        <a:solidFill>
          <a:srgbClr val="A23F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Formation</a:t>
          </a:r>
        </a:p>
      </dsp:txBody>
      <dsp:txXfrm>
        <a:off x="3825254" y="31577"/>
        <a:ext cx="2378024" cy="950400"/>
      </dsp:txXfrm>
    </dsp:sp>
    <dsp:sp modelId="{565C9A07-5D1B-4EC4-AC14-29860140E4DC}">
      <dsp:nvSpPr>
        <dsp:cNvPr id="0" name=""/>
        <dsp:cNvSpPr/>
      </dsp:nvSpPr>
      <dsp:spPr>
        <a:xfrm>
          <a:off x="4312320" y="981978"/>
          <a:ext cx="2378024" cy="2554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Obtain approval from chosen domicile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Choose a team of providers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Issue insurance policies</a:t>
          </a:r>
        </a:p>
      </dsp:txBody>
      <dsp:txXfrm>
        <a:off x="4381970" y="1051628"/>
        <a:ext cx="2238724" cy="2414900"/>
      </dsp:txXfrm>
    </dsp:sp>
    <dsp:sp modelId="{73C16DF5-0655-430E-B48A-17883D3F1885}">
      <dsp:nvSpPr>
        <dsp:cNvPr id="0" name=""/>
        <dsp:cNvSpPr/>
      </dsp:nvSpPr>
      <dsp:spPr>
        <a:xfrm>
          <a:off x="6563779" y="210748"/>
          <a:ext cx="764259" cy="5920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6563779" y="329160"/>
        <a:ext cx="586641" cy="355235"/>
      </dsp:txXfrm>
    </dsp:sp>
    <dsp:sp modelId="{CF36FC63-27D4-44FF-9C62-5DDA2010101E}">
      <dsp:nvSpPr>
        <dsp:cNvPr id="0" name=""/>
        <dsp:cNvSpPr/>
      </dsp:nvSpPr>
      <dsp:spPr>
        <a:xfrm>
          <a:off x="7645279" y="31577"/>
          <a:ext cx="2378024" cy="1425600"/>
        </a:xfrm>
        <a:prstGeom prst="roundRect">
          <a:avLst>
            <a:gd name="adj" fmla="val 10000"/>
          </a:avLst>
        </a:prstGeom>
        <a:solidFill>
          <a:srgbClr val="A23F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Operations</a:t>
          </a:r>
        </a:p>
      </dsp:txBody>
      <dsp:txXfrm>
        <a:off x="7645279" y="31577"/>
        <a:ext cx="2378024" cy="950400"/>
      </dsp:txXfrm>
    </dsp:sp>
    <dsp:sp modelId="{F38C93E6-9B21-4EF1-B557-43FA93DF5950}">
      <dsp:nvSpPr>
        <dsp:cNvPr id="0" name=""/>
        <dsp:cNvSpPr/>
      </dsp:nvSpPr>
      <dsp:spPr>
        <a:xfrm>
          <a:off x="8132345" y="981978"/>
          <a:ext cx="2378024" cy="2554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Claims handling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Board/owner oversight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Review of strategy, goals, and outcomes</a:t>
          </a:r>
        </a:p>
      </dsp:txBody>
      <dsp:txXfrm>
        <a:off x="8201995" y="1051628"/>
        <a:ext cx="2238724" cy="24149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44338-15E3-413B-B2D0-ACD2BF11A4EC}">
      <dsp:nvSpPr>
        <dsp:cNvPr id="0" name=""/>
        <dsp:cNvSpPr/>
      </dsp:nvSpPr>
      <dsp:spPr>
        <a:xfrm>
          <a:off x="5410" y="1995500"/>
          <a:ext cx="2012577" cy="805030"/>
        </a:xfrm>
        <a:prstGeom prst="chevron">
          <a:avLst/>
        </a:prstGeom>
        <a:solidFill>
          <a:srgbClr val="A23F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Select Service Providers</a:t>
          </a:r>
        </a:p>
      </dsp:txBody>
      <dsp:txXfrm>
        <a:off x="407925" y="1995500"/>
        <a:ext cx="1207547" cy="805030"/>
      </dsp:txXfrm>
    </dsp:sp>
    <dsp:sp modelId="{C0F521B9-9E00-41F7-81C3-7FFB03819248}">
      <dsp:nvSpPr>
        <dsp:cNvPr id="0" name=""/>
        <dsp:cNvSpPr/>
      </dsp:nvSpPr>
      <dsp:spPr>
        <a:xfrm>
          <a:off x="1816729" y="1995500"/>
          <a:ext cx="2012577" cy="805030"/>
        </a:xfrm>
        <a:prstGeom prst="chevron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Develop Business Plan</a:t>
          </a:r>
        </a:p>
      </dsp:txBody>
      <dsp:txXfrm>
        <a:off x="2219244" y="1995500"/>
        <a:ext cx="1207547" cy="805030"/>
      </dsp:txXfrm>
    </dsp:sp>
    <dsp:sp modelId="{1EAF2D0C-761B-49B0-94A0-570CAB51FA90}">
      <dsp:nvSpPr>
        <dsp:cNvPr id="0" name=""/>
        <dsp:cNvSpPr/>
      </dsp:nvSpPr>
      <dsp:spPr>
        <a:xfrm>
          <a:off x="3628049" y="1995500"/>
          <a:ext cx="2012577" cy="805030"/>
        </a:xfrm>
        <a:prstGeom prst="chevron">
          <a:avLst/>
        </a:prstGeom>
        <a:solidFill>
          <a:srgbClr val="A23F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Regulator Engagement</a:t>
          </a:r>
        </a:p>
      </dsp:txBody>
      <dsp:txXfrm>
        <a:off x="4030564" y="1995500"/>
        <a:ext cx="1207547" cy="805030"/>
      </dsp:txXfrm>
    </dsp:sp>
    <dsp:sp modelId="{C5014A1D-2A34-4DFE-9FBC-09C4025FBA4E}">
      <dsp:nvSpPr>
        <dsp:cNvPr id="0" name=""/>
        <dsp:cNvSpPr/>
      </dsp:nvSpPr>
      <dsp:spPr>
        <a:xfrm>
          <a:off x="5439369" y="1995500"/>
          <a:ext cx="2012577" cy="805030"/>
        </a:xfrm>
        <a:prstGeom prst="chevron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Submit Application</a:t>
          </a:r>
        </a:p>
      </dsp:txBody>
      <dsp:txXfrm>
        <a:off x="5841884" y="1995500"/>
        <a:ext cx="1207547" cy="805030"/>
      </dsp:txXfrm>
    </dsp:sp>
    <dsp:sp modelId="{99C4B54B-E5A1-4186-9D99-ED2E2ABF69A7}">
      <dsp:nvSpPr>
        <dsp:cNvPr id="0" name=""/>
        <dsp:cNvSpPr/>
      </dsp:nvSpPr>
      <dsp:spPr>
        <a:xfrm>
          <a:off x="7250688" y="1995500"/>
          <a:ext cx="2012577" cy="805030"/>
        </a:xfrm>
        <a:prstGeom prst="chevron">
          <a:avLst/>
        </a:prstGeom>
        <a:solidFill>
          <a:srgbClr val="A23F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Capitalization</a:t>
          </a:r>
        </a:p>
      </dsp:txBody>
      <dsp:txXfrm>
        <a:off x="7653203" y="1995500"/>
        <a:ext cx="1207547" cy="805030"/>
      </dsp:txXfrm>
    </dsp:sp>
    <dsp:sp modelId="{9E7E60C7-4241-4128-A0E7-E8850CD8667B}">
      <dsp:nvSpPr>
        <dsp:cNvPr id="0" name=""/>
        <dsp:cNvSpPr/>
      </dsp:nvSpPr>
      <dsp:spPr>
        <a:xfrm>
          <a:off x="9062008" y="1995500"/>
          <a:ext cx="2012577" cy="805030"/>
        </a:xfrm>
        <a:prstGeom prst="chevron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Regulatory Approval</a:t>
          </a:r>
        </a:p>
      </dsp:txBody>
      <dsp:txXfrm>
        <a:off x="9464523" y="1995500"/>
        <a:ext cx="1207547" cy="8050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2E44C7-1D82-4B1F-B066-15593BBDD49B}">
      <dsp:nvSpPr>
        <dsp:cNvPr id="0" name=""/>
        <dsp:cNvSpPr/>
      </dsp:nvSpPr>
      <dsp:spPr>
        <a:xfrm rot="5400000">
          <a:off x="5611240" y="-2492722"/>
          <a:ext cx="379014" cy="5459527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Monitor pricing, reserves, and loss experience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Engage with service providers</a:t>
          </a:r>
        </a:p>
      </dsp:txBody>
      <dsp:txXfrm rot="-5400000">
        <a:off x="3070984" y="66036"/>
        <a:ext cx="5441025" cy="342010"/>
      </dsp:txXfrm>
    </dsp:sp>
    <dsp:sp modelId="{FC000E58-B9B6-4A0F-A01F-D02124BF7946}">
      <dsp:nvSpPr>
        <dsp:cNvPr id="0" name=""/>
        <dsp:cNvSpPr/>
      </dsp:nvSpPr>
      <dsp:spPr>
        <a:xfrm>
          <a:off x="0" y="156"/>
          <a:ext cx="3070984" cy="473768"/>
        </a:xfrm>
        <a:prstGeom prst="roundRect">
          <a:avLst/>
        </a:prstGeom>
        <a:solidFill>
          <a:srgbClr val="A23F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Board/Owner Oversight</a:t>
          </a:r>
        </a:p>
      </dsp:txBody>
      <dsp:txXfrm>
        <a:off x="23127" y="23283"/>
        <a:ext cx="3024730" cy="427514"/>
      </dsp:txXfrm>
    </dsp:sp>
    <dsp:sp modelId="{C5AEDAAD-BFF1-492F-9084-2FBB0B67C0FB}">
      <dsp:nvSpPr>
        <dsp:cNvPr id="0" name=""/>
        <dsp:cNvSpPr/>
      </dsp:nvSpPr>
      <dsp:spPr>
        <a:xfrm rot="5400000">
          <a:off x="5611240" y="-1995266"/>
          <a:ext cx="379014" cy="5459527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Issue insurance policies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Handle claims (whether in-house or via a TPA)</a:t>
          </a:r>
        </a:p>
      </dsp:txBody>
      <dsp:txXfrm rot="-5400000">
        <a:off x="3070984" y="563492"/>
        <a:ext cx="5441025" cy="342010"/>
      </dsp:txXfrm>
    </dsp:sp>
    <dsp:sp modelId="{E202C9A2-E597-45B9-8963-25DC0223701D}">
      <dsp:nvSpPr>
        <dsp:cNvPr id="0" name=""/>
        <dsp:cNvSpPr/>
      </dsp:nvSpPr>
      <dsp:spPr>
        <a:xfrm>
          <a:off x="0" y="497613"/>
          <a:ext cx="3070984" cy="473768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Insurance Operations</a:t>
          </a:r>
        </a:p>
      </dsp:txBody>
      <dsp:txXfrm>
        <a:off x="23127" y="520740"/>
        <a:ext cx="3024730" cy="427514"/>
      </dsp:txXfrm>
    </dsp:sp>
    <dsp:sp modelId="{F1E8E75D-B96A-4642-A54E-F4E84EFAF4C3}">
      <dsp:nvSpPr>
        <dsp:cNvPr id="0" name=""/>
        <dsp:cNvSpPr/>
      </dsp:nvSpPr>
      <dsp:spPr>
        <a:xfrm rot="5400000">
          <a:off x="5611240" y="-1497809"/>
          <a:ext cx="379014" cy="5459527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Analyze loss experience to determine reserves (at least annually, more often if necessary)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Provide ongoing loss projections and assist in pricing or business plan changes</a:t>
          </a:r>
        </a:p>
      </dsp:txBody>
      <dsp:txXfrm rot="-5400000">
        <a:off x="3070984" y="1060949"/>
        <a:ext cx="5441025" cy="342010"/>
      </dsp:txXfrm>
    </dsp:sp>
    <dsp:sp modelId="{5AA9B284-E89C-408E-9802-AFF1C550B3FA}">
      <dsp:nvSpPr>
        <dsp:cNvPr id="0" name=""/>
        <dsp:cNvSpPr/>
      </dsp:nvSpPr>
      <dsp:spPr>
        <a:xfrm>
          <a:off x="0" y="995069"/>
          <a:ext cx="3070984" cy="473768"/>
        </a:xfrm>
        <a:prstGeom prst="roundRect">
          <a:avLst/>
        </a:prstGeom>
        <a:solidFill>
          <a:srgbClr val="A23F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Actuarial Function</a:t>
          </a:r>
        </a:p>
      </dsp:txBody>
      <dsp:txXfrm>
        <a:off x="23127" y="1018196"/>
        <a:ext cx="3024730" cy="427514"/>
      </dsp:txXfrm>
    </dsp:sp>
    <dsp:sp modelId="{EE4E0935-04B2-4B9F-97F7-8BD80D86C6A8}">
      <dsp:nvSpPr>
        <dsp:cNvPr id="0" name=""/>
        <dsp:cNvSpPr/>
      </dsp:nvSpPr>
      <dsp:spPr>
        <a:xfrm rot="5400000">
          <a:off x="5611240" y="-1000353"/>
          <a:ext cx="379014" cy="5459527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Ensure data integrity and accuracy of financial reporting</a:t>
          </a:r>
        </a:p>
      </dsp:txBody>
      <dsp:txXfrm rot="-5400000">
        <a:off x="3070984" y="1558405"/>
        <a:ext cx="5441025" cy="342010"/>
      </dsp:txXfrm>
    </dsp:sp>
    <dsp:sp modelId="{6378CF4C-BBF1-4B52-AC36-A097948AEAB9}">
      <dsp:nvSpPr>
        <dsp:cNvPr id="0" name=""/>
        <dsp:cNvSpPr/>
      </dsp:nvSpPr>
      <dsp:spPr>
        <a:xfrm>
          <a:off x="0" y="1492526"/>
          <a:ext cx="3070984" cy="473768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Auditor/Third Party Admin.</a:t>
          </a:r>
        </a:p>
      </dsp:txBody>
      <dsp:txXfrm>
        <a:off x="23127" y="1515653"/>
        <a:ext cx="3024730" cy="427514"/>
      </dsp:txXfrm>
    </dsp:sp>
    <dsp:sp modelId="{6E32E56A-FFA5-40AA-A5A7-75C4BA846CC8}">
      <dsp:nvSpPr>
        <dsp:cNvPr id="0" name=""/>
        <dsp:cNvSpPr/>
      </dsp:nvSpPr>
      <dsp:spPr>
        <a:xfrm rot="5400000">
          <a:off x="5611240" y="-502897"/>
          <a:ext cx="379014" cy="5459527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Coordinate the myriad functions across the captive</a:t>
          </a:r>
        </a:p>
      </dsp:txBody>
      <dsp:txXfrm rot="-5400000">
        <a:off x="3070984" y="2055861"/>
        <a:ext cx="5441025" cy="342010"/>
      </dsp:txXfrm>
    </dsp:sp>
    <dsp:sp modelId="{69DB545E-F5A6-4693-81E3-8231B4AF4519}">
      <dsp:nvSpPr>
        <dsp:cNvPr id="0" name=""/>
        <dsp:cNvSpPr/>
      </dsp:nvSpPr>
      <dsp:spPr>
        <a:xfrm>
          <a:off x="0" y="1989982"/>
          <a:ext cx="3070984" cy="473768"/>
        </a:xfrm>
        <a:prstGeom prst="roundRect">
          <a:avLst/>
        </a:prstGeom>
        <a:solidFill>
          <a:srgbClr val="A23F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Captive Management</a:t>
          </a:r>
        </a:p>
      </dsp:txBody>
      <dsp:txXfrm>
        <a:off x="23127" y="2013109"/>
        <a:ext cx="3024730" cy="427514"/>
      </dsp:txXfrm>
    </dsp:sp>
    <dsp:sp modelId="{E8DC018E-49DE-4586-8953-31EE6CEC566C}">
      <dsp:nvSpPr>
        <dsp:cNvPr id="0" name=""/>
        <dsp:cNvSpPr/>
      </dsp:nvSpPr>
      <dsp:spPr>
        <a:xfrm rot="5400000">
          <a:off x="5611240" y="-5440"/>
          <a:ext cx="379014" cy="5459527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Review captive for continued value and alignment with risk appetite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Consider changes to business plan/captive operations </a:t>
          </a:r>
        </a:p>
      </dsp:txBody>
      <dsp:txXfrm rot="-5400000">
        <a:off x="3070984" y="2553318"/>
        <a:ext cx="5441025" cy="342010"/>
      </dsp:txXfrm>
    </dsp:sp>
    <dsp:sp modelId="{D4D8E953-1EA9-451D-9BB0-18A0707CB14A}">
      <dsp:nvSpPr>
        <dsp:cNvPr id="0" name=""/>
        <dsp:cNvSpPr/>
      </dsp:nvSpPr>
      <dsp:spPr>
        <a:xfrm>
          <a:off x="0" y="2487439"/>
          <a:ext cx="3070984" cy="473768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Regular Strategic Review</a:t>
          </a:r>
        </a:p>
      </dsp:txBody>
      <dsp:txXfrm>
        <a:off x="23127" y="2510566"/>
        <a:ext cx="3024730" cy="427514"/>
      </dsp:txXfrm>
    </dsp:sp>
    <dsp:sp modelId="{A1A289BB-DE9F-4E61-B7FF-DE33F68E9588}">
      <dsp:nvSpPr>
        <dsp:cNvPr id="0" name=""/>
        <dsp:cNvSpPr/>
      </dsp:nvSpPr>
      <dsp:spPr>
        <a:xfrm rot="5400000">
          <a:off x="5611240" y="492015"/>
          <a:ext cx="379014" cy="5459527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Comply with various reporting requirements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Receive approval for business plan changes, as necessary</a:t>
          </a:r>
        </a:p>
      </dsp:txBody>
      <dsp:txXfrm rot="-5400000">
        <a:off x="3070984" y="3050773"/>
        <a:ext cx="5441025" cy="342010"/>
      </dsp:txXfrm>
    </dsp:sp>
    <dsp:sp modelId="{36EE2E67-BD06-47DB-AA33-A1E80EEC08D0}">
      <dsp:nvSpPr>
        <dsp:cNvPr id="0" name=""/>
        <dsp:cNvSpPr/>
      </dsp:nvSpPr>
      <dsp:spPr>
        <a:xfrm>
          <a:off x="0" y="2984895"/>
          <a:ext cx="3070984" cy="473768"/>
        </a:xfrm>
        <a:prstGeom prst="roundRect">
          <a:avLst/>
        </a:prstGeom>
        <a:solidFill>
          <a:srgbClr val="A23F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Regulatory Compliance</a:t>
          </a:r>
        </a:p>
      </dsp:txBody>
      <dsp:txXfrm>
        <a:off x="23127" y="3008022"/>
        <a:ext cx="3024730" cy="427514"/>
      </dsp:txXfrm>
    </dsp:sp>
    <dsp:sp modelId="{87152638-B6B5-445C-ABEE-A97B00D18FA0}">
      <dsp:nvSpPr>
        <dsp:cNvPr id="0" name=""/>
        <dsp:cNvSpPr/>
      </dsp:nvSpPr>
      <dsp:spPr>
        <a:xfrm rot="5400000">
          <a:off x="5611240" y="989472"/>
          <a:ext cx="379014" cy="5459527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Discuss how to transfer risk currently placed within the captive to either commercial carriers or the captive owner(s)</a:t>
          </a:r>
        </a:p>
      </dsp:txBody>
      <dsp:txXfrm rot="-5400000">
        <a:off x="3070984" y="3548230"/>
        <a:ext cx="5441025" cy="342010"/>
      </dsp:txXfrm>
    </dsp:sp>
    <dsp:sp modelId="{E5C62890-8B93-41BA-92C3-B0AF596EB074}">
      <dsp:nvSpPr>
        <dsp:cNvPr id="0" name=""/>
        <dsp:cNvSpPr/>
      </dsp:nvSpPr>
      <dsp:spPr>
        <a:xfrm>
          <a:off x="0" y="3482352"/>
          <a:ext cx="3070984" cy="473768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Exit/Wind-Down Planning</a:t>
          </a:r>
        </a:p>
      </dsp:txBody>
      <dsp:txXfrm>
        <a:off x="23127" y="3505479"/>
        <a:ext cx="3024730" cy="4275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83CC9B-103B-4D2C-B8BA-6BCCEAD82461}">
      <dsp:nvSpPr>
        <dsp:cNvPr id="0" name=""/>
        <dsp:cNvSpPr/>
      </dsp:nvSpPr>
      <dsp:spPr>
        <a:xfrm>
          <a:off x="279414" y="2006"/>
          <a:ext cx="3018671" cy="1811202"/>
        </a:xfrm>
        <a:prstGeom prst="rect">
          <a:avLst/>
        </a:prstGeom>
        <a:solidFill>
          <a:srgbClr val="A23F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Captives are powerful risk financing tools</a:t>
          </a:r>
        </a:p>
      </dsp:txBody>
      <dsp:txXfrm>
        <a:off x="279414" y="2006"/>
        <a:ext cx="3018671" cy="1811202"/>
      </dsp:txXfrm>
    </dsp:sp>
    <dsp:sp modelId="{F648CA4C-F110-4AE3-A6A3-B2BA2C30214A}">
      <dsp:nvSpPr>
        <dsp:cNvPr id="0" name=""/>
        <dsp:cNvSpPr/>
      </dsp:nvSpPr>
      <dsp:spPr>
        <a:xfrm>
          <a:off x="3599952" y="2006"/>
          <a:ext cx="3018671" cy="1811202"/>
        </a:xfrm>
        <a:prstGeom prst="rect">
          <a:avLst/>
        </a:prstGeom>
        <a:solidFill>
          <a:srgbClr val="A23F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Captives are best suited for disciplined organizations</a:t>
          </a:r>
        </a:p>
      </dsp:txBody>
      <dsp:txXfrm>
        <a:off x="3599952" y="2006"/>
        <a:ext cx="3018671" cy="1811202"/>
      </dsp:txXfrm>
    </dsp:sp>
    <dsp:sp modelId="{78CA47FD-0C50-4A22-A316-AB1874E40BD9}">
      <dsp:nvSpPr>
        <dsp:cNvPr id="0" name=""/>
        <dsp:cNvSpPr/>
      </dsp:nvSpPr>
      <dsp:spPr>
        <a:xfrm>
          <a:off x="6920490" y="2006"/>
          <a:ext cx="3018671" cy="1811202"/>
        </a:xfrm>
        <a:prstGeom prst="rect">
          <a:avLst/>
        </a:prstGeom>
        <a:solidFill>
          <a:srgbClr val="A23F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Service providers are critical – surround yourself with the right experts</a:t>
          </a:r>
        </a:p>
      </dsp:txBody>
      <dsp:txXfrm>
        <a:off x="6920490" y="2006"/>
        <a:ext cx="3018671" cy="1811202"/>
      </dsp:txXfrm>
    </dsp:sp>
    <dsp:sp modelId="{8F8DB748-285D-4D6D-8187-463E4E72BF44}">
      <dsp:nvSpPr>
        <dsp:cNvPr id="0" name=""/>
        <dsp:cNvSpPr/>
      </dsp:nvSpPr>
      <dsp:spPr>
        <a:xfrm>
          <a:off x="1939683" y="2115076"/>
          <a:ext cx="3018671" cy="1811202"/>
        </a:xfrm>
        <a:prstGeom prst="rect">
          <a:avLst/>
        </a:prstGeom>
        <a:solidFill>
          <a:srgbClr val="A23F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Success is dependent on data quality</a:t>
          </a:r>
        </a:p>
      </dsp:txBody>
      <dsp:txXfrm>
        <a:off x="1939683" y="2115076"/>
        <a:ext cx="3018671" cy="1811202"/>
      </dsp:txXfrm>
    </dsp:sp>
    <dsp:sp modelId="{87D38675-B7DA-4330-A692-B698FA8A9653}">
      <dsp:nvSpPr>
        <dsp:cNvPr id="0" name=""/>
        <dsp:cNvSpPr/>
      </dsp:nvSpPr>
      <dsp:spPr>
        <a:xfrm>
          <a:off x="5260221" y="2115076"/>
          <a:ext cx="3018671" cy="1811202"/>
        </a:xfrm>
        <a:prstGeom prst="rect">
          <a:avLst/>
        </a:prstGeom>
        <a:solidFill>
          <a:srgbClr val="A23F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Poorly designed captives risk quick failure</a:t>
          </a:r>
        </a:p>
      </dsp:txBody>
      <dsp:txXfrm>
        <a:off x="5260221" y="2115076"/>
        <a:ext cx="3018671" cy="18112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035F9-E58E-4959-805A-95EDBD44A5D5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84A0B-9A5D-4B1E-BB44-A60058C0B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09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Sonya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84A0B-9A5D-4B1E-BB44-A60058C0BD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59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Alison/Victor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84A0B-9A5D-4B1E-BB44-A60058C0BD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14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Alison/Victor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84A0B-9A5D-4B1E-BB44-A60058C0BD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46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84A0B-9A5D-4B1E-BB44-A60058C0BD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48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Alison/Victor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84A0B-9A5D-4B1E-BB44-A60058C0BD3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237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Sonya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84A0B-9A5D-4B1E-BB44-A60058C0BD3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497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Sonya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84A0B-9A5D-4B1E-BB44-A60058C0BD3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027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84A0B-9A5D-4B1E-BB44-A60058C0BD3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315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Establish objectives: Alison</a:t>
            </a:r>
          </a:p>
          <a:p>
            <a:r>
              <a:rPr lang="en-US" dirty="0"/>
              <a:t>Define target lines: Alison</a:t>
            </a:r>
          </a:p>
          <a:p>
            <a:r>
              <a:rPr lang="en-US" dirty="0"/>
              <a:t>Collect data: Sonya</a:t>
            </a:r>
          </a:p>
          <a:p>
            <a:r>
              <a:rPr lang="en-US" dirty="0"/>
              <a:t>Analyze data: Sonya</a:t>
            </a:r>
          </a:p>
          <a:p>
            <a:r>
              <a:rPr lang="en-US" dirty="0"/>
              <a:t>Perform Projections: Sonya</a:t>
            </a:r>
          </a:p>
          <a:p>
            <a:r>
              <a:rPr lang="en-US" dirty="0"/>
              <a:t>Determine capital requirements: Sonya</a:t>
            </a:r>
          </a:p>
          <a:p>
            <a:r>
              <a:rPr lang="en-US" dirty="0"/>
              <a:t>Evaluate domicile options: Victor</a:t>
            </a:r>
          </a:p>
          <a:p>
            <a:r>
              <a:rPr lang="en-US" dirty="0"/>
              <a:t>Review regulatory/tax issues: Victor (plug other WRCIC sessions)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84A0B-9A5D-4B1E-BB44-A60058C0BD3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533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Sonya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84A0B-9A5D-4B1E-BB44-A60058C0BD3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956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Sonya</a:t>
            </a:r>
          </a:p>
          <a:p>
            <a:r>
              <a:rPr lang="en-US" dirty="0"/>
              <a:t>(Someone should also mention 831a/831b distinction)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84A0B-9A5D-4B1E-BB44-A60058C0BD3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39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84A0B-9A5D-4B1E-BB44-A60058C0BD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25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84A0B-9A5D-4B1E-BB44-A60058C0BD3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958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Alison/Victor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84A0B-9A5D-4B1E-BB44-A60058C0BD3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137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84A0B-9A5D-4B1E-BB44-A60058C0BD3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38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84A0B-9A5D-4B1E-BB44-A60058C0BD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84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84A0B-9A5D-4B1E-BB44-A60058C0BD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88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Alison/Victor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84A0B-9A5D-4B1E-BB44-A60058C0BD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3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84A0B-9A5D-4B1E-BB44-A60058C0BD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02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Sonya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84A0B-9A5D-4B1E-BB44-A60058C0BD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6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Sonya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84A0B-9A5D-4B1E-BB44-A60058C0BD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81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Alison/Victor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84A0B-9A5D-4B1E-BB44-A60058C0BD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99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69312-9B2D-9144-B4E3-28F563A370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CF18AC-66B6-AB45-845E-44C914F6A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DEE09-4DE7-8749-9F9F-B6ACA9B09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FDDAD-3C25-0B45-A90A-FE64B382F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5C759-7CA9-6340-98AA-CAB821614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80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4123A-E821-DC4A-932E-BAA1736B6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AA928-7E8E-D249-B8FE-E10C87A01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59116-486C-E940-9FCF-F5928CCBF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8D716-267C-9045-9643-E34046E43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D4FF7-1970-834E-914B-57089315A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83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D8B131-79D4-7B43-8E3D-EE34BFE1F6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78509A-0794-B640-BD25-05A03BF74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B0DEC-434F-1D40-8679-93C8FC5C7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4E2F1-320C-AD4C-896F-00150E5F7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58C63-AE0E-CB44-ABC3-4EFA56F1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34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40078-A086-6A44-8D8D-C3EE1E81E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EBAF2-1D07-5E42-A229-B9CA34F45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62CF1-ABA4-0140-8097-BF8008A45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F1D1F-0D53-F34F-A3FE-2656A975D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7EA33-CEC0-7E4A-A7A7-EF6391FA1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0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1F795-783F-1446-90C3-CDDBA2313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867D3-F578-7B45-8414-21B59B8B3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49417-67D0-614E-A879-CF2E1263C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177F1-5053-3941-9366-87E0A0F88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C0C0B-2E03-B24E-8C77-92909748C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79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D1C30-BC02-DF4C-A217-DC3ACE962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F4494-4342-A64E-B612-BA2B70DD2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50189F-2DA5-5A47-BDBC-CC6B74C7A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AB82EE-D421-DC40-8D66-38C68083F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86180-6250-604E-A3B1-94C90FCD8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D3B67E-EB32-E340-9EEE-7AA8ADB17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50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F51D4-1BA1-314F-9A52-9238CC6F1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B7250A-179A-114D-BF33-E908AFFEF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F5596D-45F1-204F-B0D6-C353F70C4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E503BB-4DF9-9642-B6D6-E7A0354965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A3732B-37B0-E04D-89A4-2E4C29377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29DE51-D2A1-D14C-A42E-9C79A9461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E0360A-3E3A-8145-BC2C-EBAE7A235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A655B0-79D6-8548-865A-7B4AD1942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46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C34A0-F98E-EE47-810B-79E9140FD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C179A2-A0B2-964F-8030-F60E729B8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8B1A87-BAD7-B74B-99BC-68131A208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727ACD-FE9B-E54F-8600-8BEEC26F8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36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F22EDF-BD32-A54A-9C35-F350FC2CC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940AE8-E2AA-4B41-A926-5CBBF57D2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D85E5-96E4-0D4F-9C7C-3290640A5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40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04488-8BFA-A34F-B316-1CCDA1D35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A6A2E-01A0-8740-A6F4-F6B7AA123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46B775-88A3-9B43-9F6F-C7092B23A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F1F332-C16D-6647-98C2-4E418DF3D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4A2CF8-72A6-704A-B6AD-EA35FB165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43684-C14B-7346-872A-D8D9BBC04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52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562A8-3547-2F49-A958-B53DF3A73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795291-C957-4F4E-82AE-C5CCB1E0E8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5A11E0-7113-604C-87CD-8FBD506A8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D2EAB2-B1EE-CD4F-BC57-152B0069E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E83B7C-8FD1-2540-895C-E7B5231C4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F7B9F0-62BC-0A4C-A1D2-73313AEF6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29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3F6D95-7BA4-354D-84D7-48DF37116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3FB0FA-42D0-C84E-A1B6-5A744AB1C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713F1-C8F6-C347-B617-86A5E3D89C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06762-431A-C04B-A145-6D55273BF32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27D01-AC00-664E-A34E-67ED4342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DEBB1-ACE4-1941-A828-30D4428BCF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4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3D7512A-4ABD-6B4D-875A-2BE1E6861E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3572"/>
            <a:ext cx="12179299" cy="68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86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F5C7BB-3399-0CAF-016D-347E7AD20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9036B-8242-7B8D-671A-CFC7C7FB9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12" y="1252176"/>
            <a:ext cx="11079996" cy="11308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 Philosophy &amp; Risk Retention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95937-11B6-CBC5-13BE-6775B5761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906" y="2690674"/>
            <a:ext cx="9463008" cy="3251280"/>
          </a:xfrm>
        </p:spPr>
        <p:txBody>
          <a:bodyPr/>
          <a:lstStyle/>
          <a:p>
            <a:r>
              <a:rPr lang="en-US" dirty="0"/>
              <a:t>Captives sit between commercial insurance and self-insurance</a:t>
            </a:r>
          </a:p>
          <a:p>
            <a:r>
              <a:rPr lang="en-US" b="1" dirty="0"/>
              <a:t>You decide how much risk to retain</a:t>
            </a:r>
          </a:p>
          <a:p>
            <a:r>
              <a:rPr lang="en-US" dirty="0"/>
              <a:t>Risk tolerance measured relative to earnings or cash flow</a:t>
            </a:r>
          </a:p>
          <a:p>
            <a:r>
              <a:rPr lang="en-US" dirty="0"/>
              <a:t>Organizational philosophy influences retention decisions</a:t>
            </a:r>
          </a:p>
          <a:p>
            <a:r>
              <a:rPr lang="en-US" dirty="0"/>
              <a:t>Captives enable disciplined retention with structure</a:t>
            </a:r>
          </a:p>
        </p:txBody>
      </p:sp>
    </p:spTree>
    <p:extLst>
      <p:ext uri="{BB962C8B-B14F-4D97-AF65-F5344CB8AC3E}">
        <p14:creationId xmlns:p14="http://schemas.microsoft.com/office/powerpoint/2010/main" val="123199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274B57-5A23-7DC1-9781-C4544A491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0E508-D9C5-6FA0-DF8B-F4771BC7D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002" y="2863592"/>
            <a:ext cx="11079996" cy="1130816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Types of Captives</a:t>
            </a:r>
          </a:p>
        </p:txBody>
      </p:sp>
    </p:spTree>
    <p:extLst>
      <p:ext uri="{BB962C8B-B14F-4D97-AF65-F5344CB8AC3E}">
        <p14:creationId xmlns:p14="http://schemas.microsoft.com/office/powerpoint/2010/main" val="1183012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9BC062-E708-7665-C7BC-219233A1A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75D30-8FCB-007E-7886-DEA16F40D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12" y="1252176"/>
            <a:ext cx="11079996" cy="11308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Single-Parent (Pure) Captive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7249CCC-FB95-F868-A34E-9FFAF55B2F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313553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E0D4DC-A797-3F5F-6DD5-C9C3D2BEC145}"/>
              </a:ext>
            </a:extLst>
          </p:cNvPr>
          <p:cNvSpPr/>
          <p:nvPr/>
        </p:nvSpPr>
        <p:spPr>
          <a:xfrm>
            <a:off x="1878561" y="3013785"/>
            <a:ext cx="2845127" cy="1546027"/>
          </a:xfrm>
          <a:prstGeom prst="roundRect">
            <a:avLst/>
          </a:prstGeom>
          <a:solidFill>
            <a:srgbClr val="A23F9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Parent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BC82B45-72E0-2F6B-9082-B6F9C83D0632}"/>
              </a:ext>
            </a:extLst>
          </p:cNvPr>
          <p:cNvSpPr/>
          <p:nvPr/>
        </p:nvSpPr>
        <p:spPr>
          <a:xfrm>
            <a:off x="7468312" y="3013786"/>
            <a:ext cx="2845127" cy="1546027"/>
          </a:xfrm>
          <a:prstGeom prst="roundRect">
            <a:avLst/>
          </a:prstGeom>
          <a:solidFill>
            <a:srgbClr val="A23F9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Captive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9F99F39-A687-CC90-D4B2-B95EAA54AEC2}"/>
              </a:ext>
            </a:extLst>
          </p:cNvPr>
          <p:cNvSpPr/>
          <p:nvPr/>
        </p:nvSpPr>
        <p:spPr>
          <a:xfrm>
            <a:off x="5606796" y="354448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53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C96609-D8AA-DC0A-867C-F825688A5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AF919-056E-C1FC-3222-22358A68C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12" y="1252176"/>
            <a:ext cx="11079996" cy="11308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 Captive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88987E6-41B1-DC97-867A-D56B6DD5E5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136966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91112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31DF63-9F2C-70DC-2F54-ACA8D5797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7416F-9E83-8E8D-58B6-3FD03BD48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12" y="1252176"/>
            <a:ext cx="11079996" cy="11308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 Retention Group (RRG)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5CE49FD-B27B-1228-B119-FA5CA74812F5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9AFE078-2A24-AC88-A8B4-102FACF94A51}"/>
              </a:ext>
            </a:extLst>
          </p:cNvPr>
          <p:cNvSpPr/>
          <p:nvPr/>
        </p:nvSpPr>
        <p:spPr>
          <a:xfrm>
            <a:off x="1878561" y="3013785"/>
            <a:ext cx="2845127" cy="1546027"/>
          </a:xfrm>
          <a:prstGeom prst="roundRect">
            <a:avLst/>
          </a:prstGeom>
          <a:solidFill>
            <a:srgbClr val="A23F9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Industry Members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AF7E18-A22A-212A-79BD-BB24632FB8FB}"/>
              </a:ext>
            </a:extLst>
          </p:cNvPr>
          <p:cNvSpPr/>
          <p:nvPr/>
        </p:nvSpPr>
        <p:spPr>
          <a:xfrm>
            <a:off x="7468312" y="3013786"/>
            <a:ext cx="2845127" cy="1546027"/>
          </a:xfrm>
          <a:prstGeom prst="roundRect">
            <a:avLst/>
          </a:prstGeom>
          <a:solidFill>
            <a:srgbClr val="A23F9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RRG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0085286-A811-D322-E0A3-0F1A1C6CC1E9}"/>
              </a:ext>
            </a:extLst>
          </p:cNvPr>
          <p:cNvSpPr/>
          <p:nvPr/>
        </p:nvSpPr>
        <p:spPr>
          <a:xfrm>
            <a:off x="5606796" y="354448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45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B31A62-4F91-F11C-D7AC-985CC80C1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0F033-78E3-7B7E-4C7F-C1F3EA8BC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12" y="1252176"/>
            <a:ext cx="11079996" cy="11308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Captive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D20461F-D1F4-4657-7483-6018394C16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1416887"/>
              </p:ext>
            </p:extLst>
          </p:nvPr>
        </p:nvGraphicFramePr>
        <p:xfrm>
          <a:off x="2600649" y="1782147"/>
          <a:ext cx="6990702" cy="4356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96385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BD4146-8491-F6CF-46DC-1CEA003F0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7B333-ECA6-5F99-352C-BAF9E86D5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12" y="1252176"/>
            <a:ext cx="11079996" cy="11308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 Lines of Business for Captives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FCE09-0115-2C9A-9E5B-20E639143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906" y="2662394"/>
            <a:ext cx="9463008" cy="325128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Workers’ Compensation</a:t>
            </a:r>
          </a:p>
          <a:p>
            <a:r>
              <a:rPr lang="en-US" dirty="0"/>
              <a:t>DIC / DIL</a:t>
            </a:r>
          </a:p>
          <a:p>
            <a:r>
              <a:rPr lang="en-US" dirty="0"/>
              <a:t>General Liability</a:t>
            </a:r>
          </a:p>
          <a:p>
            <a:r>
              <a:rPr lang="en-US" dirty="0"/>
              <a:t>Auto Liability and Physical Damage</a:t>
            </a:r>
          </a:p>
          <a:p>
            <a:r>
              <a:rPr lang="en-US" dirty="0"/>
              <a:t>Professional Liability / E&amp;O</a:t>
            </a:r>
          </a:p>
          <a:p>
            <a:r>
              <a:rPr lang="en-US" dirty="0"/>
              <a:t>Cyber</a:t>
            </a:r>
          </a:p>
          <a:p>
            <a:r>
              <a:rPr lang="en-US" dirty="0"/>
              <a:t>Product Liability and Recall</a:t>
            </a:r>
          </a:p>
          <a:p>
            <a:r>
              <a:rPr lang="en-US" dirty="0"/>
              <a:t>Property, includes deductible buy-down </a:t>
            </a:r>
          </a:p>
          <a:p>
            <a:r>
              <a:rPr lang="en-US" dirty="0"/>
              <a:t>Medical Stop-Loss</a:t>
            </a:r>
          </a:p>
          <a:p>
            <a:r>
              <a:rPr lang="en-US" dirty="0"/>
              <a:t>Executive and Specialty Risks</a:t>
            </a:r>
          </a:p>
        </p:txBody>
      </p:sp>
    </p:spTree>
    <p:extLst>
      <p:ext uri="{BB962C8B-B14F-4D97-AF65-F5344CB8AC3E}">
        <p14:creationId xmlns:p14="http://schemas.microsoft.com/office/powerpoint/2010/main" val="3882332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C7E20D-28F2-5EE4-5A41-01D1BB06B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FA61F-C82B-245C-F0D5-12C3B9971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12" y="1252176"/>
            <a:ext cx="11079996" cy="11308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Types of Program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A6457-ADAB-0198-6798-63E390E3A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906" y="2775515"/>
            <a:ext cx="9463008" cy="3251280"/>
          </a:xfrm>
        </p:spPr>
        <p:txBody>
          <a:bodyPr/>
          <a:lstStyle/>
          <a:p>
            <a:r>
              <a:rPr lang="en-US" dirty="0"/>
              <a:t>Deductible reimbursement </a:t>
            </a:r>
          </a:p>
          <a:p>
            <a:r>
              <a:rPr lang="en-US" dirty="0"/>
              <a:t>Fronted reinsurance </a:t>
            </a:r>
          </a:p>
          <a:p>
            <a:r>
              <a:rPr lang="en-US" dirty="0"/>
              <a:t>Direct issuance</a:t>
            </a:r>
          </a:p>
          <a:p>
            <a:r>
              <a:rPr lang="en-US" dirty="0"/>
              <a:t>Excess of loss reinsurance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490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08737-96E1-9441-94A1-2AA7725A5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12" y="1252176"/>
            <a:ext cx="11079996" cy="11308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Captive Lifecycle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4E0CC78-953A-5D8E-1C51-1CC1E8AB7D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9215"/>
              </p:ext>
            </p:extLst>
          </p:nvPr>
        </p:nvGraphicFramePr>
        <p:xfrm>
          <a:off x="838200" y="2154314"/>
          <a:ext cx="10515600" cy="3567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87155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AE0ED2-CFAD-D52A-5513-92F51B3BF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492F2-0F4A-A0C7-87B5-5509174D1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12" y="1252176"/>
            <a:ext cx="11079996" cy="11308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Captive Feasibility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61CC0-C0B8-C589-AA29-EDDA4E7B3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906" y="2586979"/>
            <a:ext cx="9463008" cy="325128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Establish strategic objectives</a:t>
            </a:r>
          </a:p>
          <a:p>
            <a:r>
              <a:rPr lang="en-US" dirty="0"/>
              <a:t>Define target lines of business</a:t>
            </a:r>
          </a:p>
          <a:p>
            <a:r>
              <a:rPr lang="en-US" dirty="0"/>
              <a:t>Collect historical loss data</a:t>
            </a:r>
          </a:p>
          <a:p>
            <a:r>
              <a:rPr lang="en-US" dirty="0"/>
              <a:t>Analyze exposure data</a:t>
            </a:r>
          </a:p>
          <a:p>
            <a:r>
              <a:rPr lang="en-US" dirty="0"/>
              <a:t>Perform actuarial projections</a:t>
            </a:r>
          </a:p>
          <a:p>
            <a:r>
              <a:rPr lang="en-US" dirty="0"/>
              <a:t>Determine capital requirements</a:t>
            </a:r>
          </a:p>
          <a:p>
            <a:r>
              <a:rPr lang="en-US" dirty="0"/>
              <a:t>Evaluate service providers and analyze domicile options</a:t>
            </a:r>
          </a:p>
          <a:p>
            <a:r>
              <a:rPr lang="en-US" dirty="0"/>
              <a:t>Review regulatory, legal, and tax issues</a:t>
            </a:r>
          </a:p>
        </p:txBody>
      </p:sp>
    </p:spTree>
    <p:extLst>
      <p:ext uri="{BB962C8B-B14F-4D97-AF65-F5344CB8AC3E}">
        <p14:creationId xmlns:p14="http://schemas.microsoft.com/office/powerpoint/2010/main" val="3778475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E20A8-64A8-1140-AF4D-5CB7C16D7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218" y="1119365"/>
            <a:ext cx="10515600" cy="1325563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Captives 101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D52B6A-E88D-994E-8870-38EE3BE7A97F}"/>
              </a:ext>
            </a:extLst>
          </p:cNvPr>
          <p:cNvSpPr txBox="1">
            <a:spLocks/>
          </p:cNvSpPr>
          <p:nvPr/>
        </p:nvSpPr>
        <p:spPr>
          <a:xfrm>
            <a:off x="683218" y="4978578"/>
            <a:ext cx="65573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Sonya Bergquist, Taylor-Walker Consulting</a:t>
            </a:r>
          </a:p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Victor Gallardo, Helio Risk</a:t>
            </a:r>
          </a:p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Alison Mullikin, Aon</a:t>
            </a:r>
          </a:p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April 20, 2026</a:t>
            </a:r>
          </a:p>
        </p:txBody>
      </p:sp>
    </p:spTree>
    <p:extLst>
      <p:ext uri="{BB962C8B-B14F-4D97-AF65-F5344CB8AC3E}">
        <p14:creationId xmlns:p14="http://schemas.microsoft.com/office/powerpoint/2010/main" val="2167010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D34EE9-4745-669E-D61B-B92EA1443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A419F-A5AD-E727-223A-3B006BD5A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12" y="1252176"/>
            <a:ext cx="11079996" cy="11308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Role of Actuarial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AA34B-0620-B56A-41A4-7E479B74A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906" y="2605832"/>
            <a:ext cx="9463008" cy="325128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Evaluate historical loss experience</a:t>
            </a:r>
          </a:p>
          <a:p>
            <a:r>
              <a:rPr lang="en-US" dirty="0"/>
              <a:t>Adjust for external market factors/experience</a:t>
            </a:r>
          </a:p>
          <a:p>
            <a:r>
              <a:rPr lang="en-US" dirty="0"/>
              <a:t>Project expected losses</a:t>
            </a:r>
          </a:p>
          <a:p>
            <a:r>
              <a:rPr lang="en-US" dirty="0"/>
              <a:t>Model adverse scenarios</a:t>
            </a:r>
          </a:p>
          <a:p>
            <a:r>
              <a:rPr lang="en-US" dirty="0"/>
              <a:t>Prepare multi-year pro forma financials</a:t>
            </a:r>
          </a:p>
          <a:p>
            <a:r>
              <a:rPr lang="en-US" dirty="0"/>
              <a:t>Support retention and limit decisions</a:t>
            </a:r>
          </a:p>
          <a:p>
            <a:r>
              <a:rPr lang="en-US" dirty="0"/>
              <a:t>Determine solvency and capital levels</a:t>
            </a:r>
          </a:p>
        </p:txBody>
      </p:sp>
    </p:spTree>
    <p:extLst>
      <p:ext uri="{BB962C8B-B14F-4D97-AF65-F5344CB8AC3E}">
        <p14:creationId xmlns:p14="http://schemas.microsoft.com/office/powerpoint/2010/main" val="2220259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16BA48-1F91-25EC-B31D-247E92727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FC8C0-79D6-C9D3-81A9-ECB9445EC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12" y="1252176"/>
            <a:ext cx="11079996" cy="11308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Tax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019C0-1EA6-577A-1147-62FC76AE3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906" y="2415307"/>
            <a:ext cx="9463008" cy="32512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following criteria must be met </a:t>
            </a:r>
            <a:r>
              <a:rPr lang="en-US" b="1" dirty="0"/>
              <a:t>annually</a:t>
            </a:r>
            <a:r>
              <a:rPr lang="en-US" dirty="0"/>
              <a:t> for a captive to qualify as an insurance company for tax purposes:</a:t>
            </a:r>
          </a:p>
          <a:p>
            <a:r>
              <a:rPr lang="en-US" dirty="0"/>
              <a:t>Risk transfer</a:t>
            </a:r>
          </a:p>
          <a:p>
            <a:r>
              <a:rPr lang="en-US" dirty="0"/>
              <a:t>Risk shifting</a:t>
            </a:r>
          </a:p>
          <a:p>
            <a:r>
              <a:rPr lang="en-US" dirty="0"/>
              <a:t>Risk distribution</a:t>
            </a:r>
          </a:p>
          <a:p>
            <a:r>
              <a:rPr lang="en-US" dirty="0"/>
              <a:t>More than half the business is issuing insurance contracts</a:t>
            </a:r>
          </a:p>
          <a:p>
            <a:r>
              <a:rPr lang="en-US" dirty="0"/>
              <a:t>Must resemble traditional insurance</a:t>
            </a:r>
          </a:p>
        </p:txBody>
      </p:sp>
    </p:spTree>
    <p:extLst>
      <p:ext uri="{BB962C8B-B14F-4D97-AF65-F5344CB8AC3E}">
        <p14:creationId xmlns:p14="http://schemas.microsoft.com/office/powerpoint/2010/main" val="262848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4F1C0B-2BE2-6982-EC9B-90C930CD7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4DD82-E120-08F2-638C-B44E3F2E8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12" y="1252176"/>
            <a:ext cx="11079996" cy="11308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Captive Implementation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9E06D3A-8CA1-907B-ED3A-AE5C3D2692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7890693"/>
              </p:ext>
            </p:extLst>
          </p:nvPr>
        </p:nvGraphicFramePr>
        <p:xfrm>
          <a:off x="556002" y="1418256"/>
          <a:ext cx="11079996" cy="4796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51477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6F94F4-8566-5660-C04F-BB63E25E9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4192163-1238-F213-B10D-44EE0F61C1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0691339"/>
              </p:ext>
            </p:extLst>
          </p:nvPr>
        </p:nvGraphicFramePr>
        <p:xfrm>
          <a:off x="1830744" y="2155371"/>
          <a:ext cx="8530512" cy="3956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3FBEBBB-D292-3109-3012-4E1320F27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12" y="1252176"/>
            <a:ext cx="11079996" cy="11308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Ongoing Operations &amp; Governance</a:t>
            </a:r>
          </a:p>
        </p:txBody>
      </p:sp>
    </p:spTree>
    <p:extLst>
      <p:ext uri="{BB962C8B-B14F-4D97-AF65-F5344CB8AC3E}">
        <p14:creationId xmlns:p14="http://schemas.microsoft.com/office/powerpoint/2010/main" val="2734213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A86143-AECD-11B3-E84E-BA1EEF5AE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389A7-9894-6670-9C6E-C0113E1EF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12" y="1252176"/>
            <a:ext cx="11079996" cy="11308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Takeaways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B5C2A1F-5F4A-658A-D96D-4BF1177CEE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7077339"/>
              </p:ext>
            </p:extLst>
          </p:nvPr>
        </p:nvGraphicFramePr>
        <p:xfrm>
          <a:off x="838200" y="2248677"/>
          <a:ext cx="10218576" cy="3928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51917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0B69F-A27B-DED7-96F0-F108CF5EB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8B8B7-75D1-A65C-80C2-0B0F7313D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he image depicts the website of the International Center for Captive Insurance Education (ICCie), offering online courses and webinars on captive insurance.&#10;&#10;AI-generated content may be incorrect.">
            <a:extLst>
              <a:ext uri="{FF2B5EF4-FFF2-40B4-BE49-F238E27FC236}">
                <a16:creationId xmlns:a16="http://schemas.microsoft.com/office/drawing/2014/main" id="{53EF022B-4DBF-4E35-EB41-B54FD4632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736" y="1714351"/>
            <a:ext cx="6096528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54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313E0F-D2D2-A74E-B038-908ED8B8B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DAC5E-B8B2-51A7-26B8-E7499688A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12" y="1252176"/>
            <a:ext cx="11079996" cy="11308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Syllabus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1DBB017-46CA-DD39-9D96-0E486F2EB7D3}"/>
              </a:ext>
            </a:extLst>
          </p:cNvPr>
          <p:cNvSpPr/>
          <p:nvPr/>
        </p:nvSpPr>
        <p:spPr>
          <a:xfrm>
            <a:off x="1359660" y="2382992"/>
            <a:ext cx="2465893" cy="1397118"/>
          </a:xfrm>
          <a:prstGeom prst="roundRect">
            <a:avLst/>
          </a:prstGeom>
          <a:solidFill>
            <a:srgbClr val="A23F9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WHAT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D1A4500-2D27-134E-3A08-6B48575E96A8}"/>
              </a:ext>
            </a:extLst>
          </p:cNvPr>
          <p:cNvSpPr/>
          <p:nvPr/>
        </p:nvSpPr>
        <p:spPr>
          <a:xfrm>
            <a:off x="4847463" y="2382992"/>
            <a:ext cx="2465893" cy="1397118"/>
          </a:xfrm>
          <a:prstGeom prst="roundRect">
            <a:avLst/>
          </a:prstGeom>
          <a:solidFill>
            <a:srgbClr val="A23F9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WHY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0EEA460-40A9-0DD7-054D-04E49C0E45F7}"/>
              </a:ext>
            </a:extLst>
          </p:cNvPr>
          <p:cNvSpPr/>
          <p:nvPr/>
        </p:nvSpPr>
        <p:spPr>
          <a:xfrm>
            <a:off x="8366447" y="2382992"/>
            <a:ext cx="2465893" cy="1397118"/>
          </a:xfrm>
          <a:prstGeom prst="roundRect">
            <a:avLst/>
          </a:prstGeom>
          <a:solidFill>
            <a:srgbClr val="A23F9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HOW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BE0A497-8671-F0AF-D69F-DDCBA3054C88}"/>
              </a:ext>
            </a:extLst>
          </p:cNvPr>
          <p:cNvSpPr txBox="1">
            <a:spLocks/>
          </p:cNvSpPr>
          <p:nvPr/>
        </p:nvSpPr>
        <p:spPr>
          <a:xfrm>
            <a:off x="1266005" y="3982212"/>
            <a:ext cx="2653202" cy="1397118"/>
          </a:xfrm>
          <a:prstGeom prst="rect">
            <a:avLst/>
          </a:prstGeom>
          <a:ln>
            <a:solidFill>
              <a:srgbClr val="A23F97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A23F97"/>
                </a:solidFill>
              </a:rPr>
              <a:t>What is a captive?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95C1702-6CE8-E49F-9474-67C32BC2D838}"/>
              </a:ext>
            </a:extLst>
          </p:cNvPr>
          <p:cNvSpPr txBox="1">
            <a:spLocks/>
          </p:cNvSpPr>
          <p:nvPr/>
        </p:nvSpPr>
        <p:spPr>
          <a:xfrm>
            <a:off x="4769399" y="3982212"/>
            <a:ext cx="2653202" cy="1397118"/>
          </a:xfrm>
          <a:prstGeom prst="rect">
            <a:avLst/>
          </a:prstGeom>
          <a:ln>
            <a:solidFill>
              <a:srgbClr val="A23F97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A23F97"/>
                </a:solidFill>
              </a:rPr>
              <a:t>Why form a captive?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D1B6355-4BB1-3502-9FC3-54F496340093}"/>
              </a:ext>
            </a:extLst>
          </p:cNvPr>
          <p:cNvSpPr txBox="1">
            <a:spLocks/>
          </p:cNvSpPr>
          <p:nvPr/>
        </p:nvSpPr>
        <p:spPr>
          <a:xfrm>
            <a:off x="8272792" y="3989584"/>
            <a:ext cx="2653202" cy="1397118"/>
          </a:xfrm>
          <a:prstGeom prst="rect">
            <a:avLst/>
          </a:prstGeom>
          <a:ln>
            <a:solidFill>
              <a:srgbClr val="A23F97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A23F97"/>
                </a:solidFill>
              </a:rPr>
              <a:t>How is a captive formed?</a:t>
            </a:r>
          </a:p>
        </p:txBody>
      </p:sp>
    </p:spTree>
    <p:extLst>
      <p:ext uri="{BB962C8B-B14F-4D97-AF65-F5344CB8AC3E}">
        <p14:creationId xmlns:p14="http://schemas.microsoft.com/office/powerpoint/2010/main" val="888339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AE851D-1DE9-967E-7F27-438638192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36916-EC52-BE53-2D5D-2D18CD5A9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12" y="1252176"/>
            <a:ext cx="11079996" cy="11308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a Captive?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8BC42-CC93-C97F-0E88-B04C426C2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906" y="2464430"/>
            <a:ext cx="9463008" cy="3251280"/>
          </a:xfrm>
        </p:spPr>
        <p:txBody>
          <a:bodyPr/>
          <a:lstStyle/>
          <a:p>
            <a:r>
              <a:rPr lang="en-US" dirty="0"/>
              <a:t>Licensed insurance company</a:t>
            </a:r>
          </a:p>
          <a:p>
            <a:r>
              <a:rPr lang="en-US" dirty="0"/>
              <a:t>Owned and controlled by its insured(s)</a:t>
            </a:r>
          </a:p>
          <a:p>
            <a:r>
              <a:rPr lang="en-US" dirty="0"/>
              <a:t>Insures or reinsures the risk of its parent or affiliates</a:t>
            </a:r>
          </a:p>
          <a:p>
            <a:r>
              <a:rPr lang="en-US" dirty="0"/>
              <a:t>Formal mechanism for self-insured risk</a:t>
            </a:r>
          </a:p>
          <a:p>
            <a:r>
              <a:rPr lang="en-US" dirty="0"/>
              <a:t>Regulated entity</a:t>
            </a:r>
          </a:p>
          <a:p>
            <a:r>
              <a:rPr lang="en-US" b="1" dirty="0"/>
              <a:t>Risk management tool</a:t>
            </a:r>
          </a:p>
        </p:txBody>
      </p:sp>
    </p:spTree>
    <p:extLst>
      <p:ext uri="{BB962C8B-B14F-4D97-AF65-F5344CB8AC3E}">
        <p14:creationId xmlns:p14="http://schemas.microsoft.com/office/powerpoint/2010/main" val="1556888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A98F89-9FE8-D555-E020-F1A5B0904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A3E50-AB8E-A144-07EF-40942A87B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12" y="1252176"/>
            <a:ext cx="11079996" cy="11308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Organizations Use Captives?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703D6EC-58AE-E7EF-AB46-5F110F5C89A9}"/>
              </a:ext>
            </a:extLst>
          </p:cNvPr>
          <p:cNvSpPr/>
          <p:nvPr/>
        </p:nvSpPr>
        <p:spPr>
          <a:xfrm>
            <a:off x="1544967" y="2775515"/>
            <a:ext cx="3316281" cy="1851784"/>
          </a:xfrm>
          <a:prstGeom prst="roundRect">
            <a:avLst/>
          </a:prstGeom>
          <a:solidFill>
            <a:srgbClr val="A23F9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Strategic &amp; Financial Considerations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9E9260D-F610-7F93-AEF6-882B13901F62}"/>
              </a:ext>
            </a:extLst>
          </p:cNvPr>
          <p:cNvSpPr/>
          <p:nvPr/>
        </p:nvSpPr>
        <p:spPr>
          <a:xfrm>
            <a:off x="7330754" y="2775515"/>
            <a:ext cx="3316281" cy="1851784"/>
          </a:xfrm>
          <a:prstGeom prst="roundRect">
            <a:avLst/>
          </a:prstGeom>
          <a:solidFill>
            <a:srgbClr val="A23F9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Risk Management &amp; Control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686818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25666C-23DC-97E4-1666-D6707D5E5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CC7C1-2667-4353-7CD4-F7A9ABDD4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12" y="1252176"/>
            <a:ext cx="11079996" cy="11308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Strategic &amp; Financial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9568D-4D92-28E1-23FC-29412CB66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906" y="2558699"/>
            <a:ext cx="9463008" cy="3251280"/>
          </a:xfrm>
        </p:spPr>
        <p:txBody>
          <a:bodyPr/>
          <a:lstStyle/>
          <a:p>
            <a:r>
              <a:rPr lang="en-US" dirty="0"/>
              <a:t>Reduce total cost of risk</a:t>
            </a:r>
          </a:p>
          <a:p>
            <a:r>
              <a:rPr lang="en-US" dirty="0"/>
              <a:t>Retain underwriting profit</a:t>
            </a:r>
          </a:p>
          <a:p>
            <a:r>
              <a:rPr lang="en-US" dirty="0"/>
              <a:t>Capture investment income</a:t>
            </a:r>
          </a:p>
          <a:p>
            <a:r>
              <a:rPr lang="en-US" dirty="0"/>
              <a:t>Manage premium volatility</a:t>
            </a:r>
          </a:p>
          <a:p>
            <a:r>
              <a:rPr lang="en-US" dirty="0"/>
              <a:t>Gain access to reinsurance markets</a:t>
            </a:r>
          </a:p>
          <a:p>
            <a:r>
              <a:rPr lang="en-US" dirty="0"/>
              <a:t>Reduce frictional costs and insurer profit load</a:t>
            </a:r>
          </a:p>
        </p:txBody>
      </p:sp>
    </p:spTree>
    <p:extLst>
      <p:ext uri="{BB962C8B-B14F-4D97-AF65-F5344CB8AC3E}">
        <p14:creationId xmlns:p14="http://schemas.microsoft.com/office/powerpoint/2010/main" val="3270777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EC85E2-4488-846D-1859-59EFE404A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DDC6C-52DF-C552-65FD-86F23B621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12" y="1252176"/>
            <a:ext cx="11079996" cy="11308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 Management &amp; Control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B507C-F689-F57C-CEBA-5B13B7478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906" y="2577552"/>
            <a:ext cx="9463008" cy="3251280"/>
          </a:xfrm>
        </p:spPr>
        <p:txBody>
          <a:bodyPr>
            <a:normAutofit/>
          </a:bodyPr>
          <a:lstStyle/>
          <a:p>
            <a:r>
              <a:rPr lang="en-US" dirty="0"/>
              <a:t>Direct control/transparency in the claims process</a:t>
            </a:r>
          </a:p>
          <a:p>
            <a:r>
              <a:rPr lang="en-US" dirty="0"/>
              <a:t>Incentivize loss prevention</a:t>
            </a:r>
          </a:p>
          <a:p>
            <a:r>
              <a:rPr lang="en-US" dirty="0"/>
              <a:t>Custom coverage design</a:t>
            </a:r>
          </a:p>
          <a:p>
            <a:r>
              <a:rPr lang="en-US" dirty="0"/>
              <a:t>Improve alignment with risk appetite</a:t>
            </a:r>
          </a:p>
          <a:p>
            <a:r>
              <a:rPr lang="en-US" dirty="0"/>
              <a:t>Stabilize coverage through market volatility</a:t>
            </a:r>
          </a:p>
        </p:txBody>
      </p:sp>
    </p:spTree>
    <p:extLst>
      <p:ext uri="{BB962C8B-B14F-4D97-AF65-F5344CB8AC3E}">
        <p14:creationId xmlns:p14="http://schemas.microsoft.com/office/powerpoint/2010/main" val="3957755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B2D9AC-FDCB-25C4-12EF-C7D5FD36F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96E93-B2CE-915E-E6CC-B0FA49BDC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12" y="1252176"/>
            <a:ext cx="11079996" cy="11308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Should Consider a Captive?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7683B-2401-8675-F026-532CF260C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906" y="2492711"/>
            <a:ext cx="9463008" cy="32512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A23F97"/>
                </a:solidFill>
              </a:rPr>
              <a:t>Organizations that:</a:t>
            </a:r>
          </a:p>
          <a:p>
            <a:r>
              <a:rPr lang="en-US" dirty="0"/>
              <a:t>Are financially stable</a:t>
            </a:r>
          </a:p>
          <a:p>
            <a:r>
              <a:rPr lang="en-US" dirty="0"/>
              <a:t>Have predictable loss experience</a:t>
            </a:r>
          </a:p>
          <a:p>
            <a:r>
              <a:rPr lang="en-US" dirty="0"/>
              <a:t>Have a strong risk management culture</a:t>
            </a:r>
          </a:p>
          <a:p>
            <a:r>
              <a:rPr lang="en-US" dirty="0"/>
              <a:t>Are willing to invest capital</a:t>
            </a:r>
          </a:p>
          <a:p>
            <a:r>
              <a:rPr lang="en-US" dirty="0"/>
              <a:t>Have a long-term commitment mindset</a:t>
            </a:r>
          </a:p>
          <a:p>
            <a:r>
              <a:rPr lang="en-US" dirty="0"/>
              <a:t>Have low or improving loss ratios</a:t>
            </a:r>
          </a:p>
          <a:p>
            <a:r>
              <a:rPr lang="en-US" dirty="0"/>
              <a:t>Are able to supply credible data</a:t>
            </a:r>
          </a:p>
          <a:p>
            <a:r>
              <a:rPr lang="en-US" dirty="0"/>
              <a:t>Are open to governance and regulatory oversight</a:t>
            </a:r>
          </a:p>
        </p:txBody>
      </p:sp>
    </p:spTree>
    <p:extLst>
      <p:ext uri="{BB962C8B-B14F-4D97-AF65-F5344CB8AC3E}">
        <p14:creationId xmlns:p14="http://schemas.microsoft.com/office/powerpoint/2010/main" val="4006918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128162-649D-4E54-1259-803F91E1A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F59782-234B-6DFC-D717-D4149CC62439}"/>
              </a:ext>
            </a:extLst>
          </p:cNvPr>
          <p:cNvSpPr/>
          <p:nvPr/>
        </p:nvSpPr>
        <p:spPr>
          <a:xfrm>
            <a:off x="2890934" y="2284833"/>
            <a:ext cx="6410131" cy="2288333"/>
          </a:xfrm>
          <a:prstGeom prst="roundRect">
            <a:avLst/>
          </a:prstGeom>
          <a:solidFill>
            <a:srgbClr val="A23F9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If you </a:t>
            </a:r>
            <a:r>
              <a:rPr lang="en-US" sz="2600" i="1" dirty="0"/>
              <a:t>can </a:t>
            </a:r>
            <a:r>
              <a:rPr lang="en-US" sz="2600" dirty="0"/>
              <a:t>form a captive, how do you decide if you </a:t>
            </a:r>
            <a:r>
              <a:rPr lang="en-US" sz="2600" i="1" dirty="0"/>
              <a:t>should</a:t>
            </a:r>
            <a:r>
              <a:rPr lang="en-US" sz="2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35281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831</Words>
  <Application>Microsoft Office PowerPoint</Application>
  <PresentationFormat>Widescreen</PresentationFormat>
  <Paragraphs>210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Aptos</vt:lpstr>
      <vt:lpstr>Arial</vt:lpstr>
      <vt:lpstr>Calibri</vt:lpstr>
      <vt:lpstr>Calibri Light</vt:lpstr>
      <vt:lpstr>Office Theme</vt:lpstr>
      <vt:lpstr>PowerPoint Presentation</vt:lpstr>
      <vt:lpstr>Captives 101</vt:lpstr>
      <vt:lpstr>Syllabus</vt:lpstr>
      <vt:lpstr>What is a Captive?</vt:lpstr>
      <vt:lpstr>Why Organizations Use Captives?</vt:lpstr>
      <vt:lpstr>Strategic &amp; Financial Considerations</vt:lpstr>
      <vt:lpstr>Risk Management &amp; Control Considerations</vt:lpstr>
      <vt:lpstr>Who Should Consider a Captive?</vt:lpstr>
      <vt:lpstr>PowerPoint Presentation</vt:lpstr>
      <vt:lpstr>Risk Philosophy &amp; Risk Retention</vt:lpstr>
      <vt:lpstr>Types of Captives</vt:lpstr>
      <vt:lpstr>Single-Parent (Pure) Captive</vt:lpstr>
      <vt:lpstr>Group Captive</vt:lpstr>
      <vt:lpstr>Risk Retention Group (RRG)</vt:lpstr>
      <vt:lpstr>Cell Captive</vt:lpstr>
      <vt:lpstr>Common Lines of Business for Captives</vt:lpstr>
      <vt:lpstr>Types of Program Structures</vt:lpstr>
      <vt:lpstr>Captive Lifecycle</vt:lpstr>
      <vt:lpstr>Captive Feasibility Process</vt:lpstr>
      <vt:lpstr>Role of Actuarial Analysis</vt:lpstr>
      <vt:lpstr>Tax Considerations</vt:lpstr>
      <vt:lpstr>Captive Implementation</vt:lpstr>
      <vt:lpstr>Ongoing Operations &amp; Governance</vt:lpstr>
      <vt:lpstr>Key Takeaways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keigh cox</dc:creator>
  <cp:lastModifiedBy>Martha Donato</cp:lastModifiedBy>
  <cp:revision>15</cp:revision>
  <dcterms:created xsi:type="dcterms:W3CDTF">2024-03-06T12:30:10Z</dcterms:created>
  <dcterms:modified xsi:type="dcterms:W3CDTF">2026-04-18T02:24:56Z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043f10a-881e-4653-a55e-02ca2cc829dc_Enabled">
    <vt:lpwstr>true</vt:lpwstr>
  </property>
  <property fmtid="{D5CDD505-2E9C-101B-9397-08002B2CF9AE}" pid="3" name="MSIP_Label_9043f10a-881e-4653-a55e-02ca2cc829dc_SetDate">
    <vt:lpwstr>2026-04-08T16:39:12Z</vt:lpwstr>
  </property>
  <property fmtid="{D5CDD505-2E9C-101B-9397-08002B2CF9AE}" pid="4" name="MSIP_Label_9043f10a-881e-4653-a55e-02ca2cc829dc_Method">
    <vt:lpwstr>Standard</vt:lpwstr>
  </property>
  <property fmtid="{D5CDD505-2E9C-101B-9397-08002B2CF9AE}" pid="5" name="MSIP_Label_9043f10a-881e-4653-a55e-02ca2cc829dc_Name">
    <vt:lpwstr>ADC_class_200</vt:lpwstr>
  </property>
  <property fmtid="{D5CDD505-2E9C-101B-9397-08002B2CF9AE}" pid="6" name="MSIP_Label_9043f10a-881e-4653-a55e-02ca2cc829dc_SiteId">
    <vt:lpwstr>94cfddbc-0627-494a-ad7a-29aea3aea832</vt:lpwstr>
  </property>
  <property fmtid="{D5CDD505-2E9C-101B-9397-08002B2CF9AE}" pid="7" name="MSIP_Label_9043f10a-881e-4653-a55e-02ca2cc829dc_ActionId">
    <vt:lpwstr>04011d3f-168d-4507-9906-b9d44e479911</vt:lpwstr>
  </property>
  <property fmtid="{D5CDD505-2E9C-101B-9397-08002B2CF9AE}" pid="8" name="MSIP_Label_9043f10a-881e-4653-a55e-02ca2cc829dc_ContentBits">
    <vt:lpwstr>0</vt:lpwstr>
  </property>
  <property fmtid="{D5CDD505-2E9C-101B-9397-08002B2CF9AE}" pid="9" name="MSIP_Label_9043f10a-881e-4653-a55e-02ca2cc829dc_Tag">
    <vt:lpwstr>10, 3, 0, 1</vt:lpwstr>
  </property>
</Properties>
</file>