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60" r:id="rId5"/>
    <p:sldId id="259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3F97"/>
    <a:srgbClr val="081D56"/>
    <a:srgbClr val="ED7033"/>
    <a:srgbClr val="468FB8"/>
    <a:srgbClr val="2F5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651"/>
    <p:restoredTop sz="96197"/>
  </p:normalViewPr>
  <p:slideViewPr>
    <p:cSldViewPr snapToGrid="0" snapToObjects="1">
      <p:cViewPr varScale="1">
        <p:scale>
          <a:sx n="87" d="100"/>
          <a:sy n="87" d="100"/>
        </p:scale>
        <p:origin x="64" y="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a Donato" userId="4a4c2ca699b54faf" providerId="LiveId" clId="{FF5E4A53-2B4C-4DBC-8480-CDE14F8A4B5B}"/>
    <pc:docChg chg="addSld modSld">
      <pc:chgData name="Martha Donato" userId="4a4c2ca699b54faf" providerId="LiveId" clId="{FF5E4A53-2B4C-4DBC-8480-CDE14F8A4B5B}" dt="2026-04-18T02:28:29.952" v="3" actId="962"/>
      <pc:docMkLst>
        <pc:docMk/>
      </pc:docMkLst>
      <pc:sldChg chg="addSp modSp new mod">
        <pc:chgData name="Martha Donato" userId="4a4c2ca699b54faf" providerId="LiveId" clId="{FF5E4A53-2B4C-4DBC-8480-CDE14F8A4B5B}" dt="2026-04-18T02:28:29.952" v="3" actId="962"/>
        <pc:sldMkLst>
          <pc:docMk/>
          <pc:sldMk cId="2346325226" sldId="264"/>
        </pc:sldMkLst>
        <pc:picChg chg="add mod">
          <ac:chgData name="Martha Donato" userId="4a4c2ca699b54faf" providerId="LiveId" clId="{FF5E4A53-2B4C-4DBC-8480-CDE14F8A4B5B}" dt="2026-04-18T02:28:29.952" v="3" actId="962"/>
          <ac:picMkLst>
            <pc:docMk/>
            <pc:sldMk cId="2346325226" sldId="264"/>
            <ac:picMk id="5" creationId="{0D2CEA04-E46E-BAE6-008E-FE245CCC1FF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9991B-29E6-4C7C-A65D-9154CA5E3D3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52BCD1-49C3-4989-899E-862C39EC7B60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800" b="1" dirty="0">
              <a:latin typeface="Aptos Display" panose="020B0004020202020204" pitchFamily="34" charset="0"/>
            </a:rPr>
            <a:t>Implement flexible work policies </a:t>
          </a:r>
        </a:p>
      </dgm:t>
    </dgm:pt>
    <dgm:pt modelId="{E747D4BE-A2E3-4EC9-A1E5-FB4DF59BB7C9}" type="parTrans" cxnId="{9B3A213C-317E-4A39-B104-C258D4E2B4B4}">
      <dgm:prSet/>
      <dgm:spPr/>
      <dgm:t>
        <a:bodyPr/>
        <a:lstStyle/>
        <a:p>
          <a:endParaRPr lang="en-US"/>
        </a:p>
      </dgm:t>
    </dgm:pt>
    <dgm:pt modelId="{68B89162-2258-4504-B647-632D517004BF}" type="sibTrans" cxnId="{9B3A213C-317E-4A39-B104-C258D4E2B4B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A516B41-041A-4C97-8792-123E68C4A497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400" b="1" dirty="0">
              <a:latin typeface="Aptos Display" panose="020B0004020202020204" pitchFamily="34" charset="0"/>
            </a:rPr>
            <a:t>Intergenerational</a:t>
          </a:r>
          <a:r>
            <a:rPr lang="en-US" sz="2800" b="1" dirty="0">
              <a:latin typeface="Aptos Display" panose="020B0004020202020204" pitchFamily="34" charset="0"/>
            </a:rPr>
            <a:t> mentor program</a:t>
          </a:r>
        </a:p>
      </dgm:t>
    </dgm:pt>
    <dgm:pt modelId="{0125BD8D-BD71-4076-9E07-50843FC8522D}" type="parTrans" cxnId="{F99F17C2-3954-4153-9E31-9DCAFBF6F344}">
      <dgm:prSet/>
      <dgm:spPr/>
      <dgm:t>
        <a:bodyPr/>
        <a:lstStyle/>
        <a:p>
          <a:endParaRPr lang="en-US"/>
        </a:p>
      </dgm:t>
    </dgm:pt>
    <dgm:pt modelId="{BFBEBCEC-183F-4DB6-984F-B586A9F2D412}" type="sibTrans" cxnId="{F99F17C2-3954-4153-9E31-9DCAFBF6F34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511159E-6272-42B4-880B-BEF60CD3EA3B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800" b="1" dirty="0">
              <a:latin typeface="Aptos Display" panose="020B0004020202020204" pitchFamily="34" charset="0"/>
            </a:rPr>
            <a:t>Create opportunities for collaboration</a:t>
          </a:r>
        </a:p>
      </dgm:t>
    </dgm:pt>
    <dgm:pt modelId="{F9931F06-D4BB-427C-AC50-AA43232C7B4A}" type="parTrans" cxnId="{DB01528B-A923-4FF3-A3D9-0EFB1EC52714}">
      <dgm:prSet/>
      <dgm:spPr/>
      <dgm:t>
        <a:bodyPr/>
        <a:lstStyle/>
        <a:p>
          <a:endParaRPr lang="en-US"/>
        </a:p>
      </dgm:t>
    </dgm:pt>
    <dgm:pt modelId="{A4BA6863-AD86-4781-98BC-B17E961CC6CF}" type="sibTrans" cxnId="{DB01528B-A923-4FF3-A3D9-0EFB1EC52714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5928E5A-3185-4E24-9664-9A915EA01B73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800" b="1" dirty="0">
              <a:latin typeface="Aptos Display" panose="020B0004020202020204" pitchFamily="34" charset="0"/>
            </a:rPr>
            <a:t>Celebrate diversity and inclusion</a:t>
          </a:r>
        </a:p>
      </dgm:t>
    </dgm:pt>
    <dgm:pt modelId="{D1631AC9-C1F1-4B30-89DB-EB843EC92585}" type="parTrans" cxnId="{B1815651-97E0-4783-B636-CE57CF5EA761}">
      <dgm:prSet/>
      <dgm:spPr/>
      <dgm:t>
        <a:bodyPr/>
        <a:lstStyle/>
        <a:p>
          <a:endParaRPr lang="en-US"/>
        </a:p>
      </dgm:t>
    </dgm:pt>
    <dgm:pt modelId="{C8F9C9D7-F246-4ADE-B589-0E5AA90BAFD6}" type="sibTrans" cxnId="{B1815651-97E0-4783-B636-CE57CF5EA76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B2EDE7F-3575-40AB-B9C7-88E8A42F12A3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400" b="1" dirty="0">
              <a:latin typeface="Aptos Display" panose="020B0004020202020204" pitchFamily="34" charset="0"/>
            </a:rPr>
            <a:t>Provide professional development opportunities</a:t>
          </a:r>
        </a:p>
      </dgm:t>
    </dgm:pt>
    <dgm:pt modelId="{98F309B8-2014-43A6-A63A-4333D19CF420}" type="parTrans" cxnId="{ECC181B6-FC29-4C66-83F7-E55F65CFBCE7}">
      <dgm:prSet/>
      <dgm:spPr/>
      <dgm:t>
        <a:bodyPr/>
        <a:lstStyle/>
        <a:p>
          <a:endParaRPr lang="en-US"/>
        </a:p>
      </dgm:t>
    </dgm:pt>
    <dgm:pt modelId="{9B0474F2-A1D1-4389-9543-7E4CAB36B508}" type="sibTrans" cxnId="{ECC181B6-FC29-4C66-83F7-E55F65CFBCE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95E8229C-AA2C-4DFE-9DC2-9A5A3FCB1F8D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800" b="1" dirty="0">
              <a:latin typeface="Aptos Display" panose="020B0004020202020204" pitchFamily="34" charset="0"/>
            </a:rPr>
            <a:t>Lead by example</a:t>
          </a:r>
        </a:p>
      </dgm:t>
    </dgm:pt>
    <dgm:pt modelId="{E2A2BFDC-B522-4BB4-B99A-4583DA83382F}" type="parTrans" cxnId="{5F9EA421-7CC2-44CC-B8D2-412029C7F2C3}">
      <dgm:prSet/>
      <dgm:spPr/>
      <dgm:t>
        <a:bodyPr/>
        <a:lstStyle/>
        <a:p>
          <a:endParaRPr lang="en-US"/>
        </a:p>
      </dgm:t>
    </dgm:pt>
    <dgm:pt modelId="{81BFA017-EE04-453E-B27E-CC27C6A4748E}" type="sibTrans" cxnId="{5F9EA421-7CC2-44CC-B8D2-412029C7F2C3}">
      <dgm:prSet/>
      <dgm:spPr/>
      <dgm:t>
        <a:bodyPr/>
        <a:lstStyle/>
        <a:p>
          <a:endParaRPr lang="en-US"/>
        </a:p>
      </dgm:t>
    </dgm:pt>
    <dgm:pt modelId="{DE1D66CC-3274-4B91-98D5-E3876F696488}" type="pres">
      <dgm:prSet presAssocID="{FBC9991B-29E6-4C7C-A65D-9154CA5E3D3C}" presName="Name0" presStyleCnt="0">
        <dgm:presLayoutVars>
          <dgm:dir/>
          <dgm:resizeHandles val="exact"/>
        </dgm:presLayoutVars>
      </dgm:prSet>
      <dgm:spPr/>
    </dgm:pt>
    <dgm:pt modelId="{59AF34A8-4327-4C0D-850F-1DE28A991070}" type="pres">
      <dgm:prSet presAssocID="{4652BCD1-49C3-4989-899E-862C39EC7B60}" presName="node" presStyleLbl="node1" presStyleIdx="0" presStyleCnt="6">
        <dgm:presLayoutVars>
          <dgm:bulletEnabled val="1"/>
        </dgm:presLayoutVars>
      </dgm:prSet>
      <dgm:spPr/>
    </dgm:pt>
    <dgm:pt modelId="{82EB60BE-5614-4F87-AA83-B5CDC5934A94}" type="pres">
      <dgm:prSet presAssocID="{68B89162-2258-4504-B647-632D517004BF}" presName="sibTrans" presStyleLbl="sibTrans1D1" presStyleIdx="0" presStyleCnt="5"/>
      <dgm:spPr/>
    </dgm:pt>
    <dgm:pt modelId="{449DB362-2021-4B77-8346-5856B8CF7ABD}" type="pres">
      <dgm:prSet presAssocID="{68B89162-2258-4504-B647-632D517004BF}" presName="connectorText" presStyleLbl="sibTrans1D1" presStyleIdx="0" presStyleCnt="5"/>
      <dgm:spPr/>
    </dgm:pt>
    <dgm:pt modelId="{94D6C2CF-B1C7-488D-AF7B-0800DADF36FB}" type="pres">
      <dgm:prSet presAssocID="{FA516B41-041A-4C97-8792-123E68C4A497}" presName="node" presStyleLbl="node1" presStyleIdx="1" presStyleCnt="6">
        <dgm:presLayoutVars>
          <dgm:bulletEnabled val="1"/>
        </dgm:presLayoutVars>
      </dgm:prSet>
      <dgm:spPr/>
    </dgm:pt>
    <dgm:pt modelId="{791ED9E3-A705-4331-8980-21568B4A2E0B}" type="pres">
      <dgm:prSet presAssocID="{BFBEBCEC-183F-4DB6-984F-B586A9F2D412}" presName="sibTrans" presStyleLbl="sibTrans1D1" presStyleIdx="1" presStyleCnt="5"/>
      <dgm:spPr/>
    </dgm:pt>
    <dgm:pt modelId="{1943BF2F-2D0B-4F3A-82A1-BD8475E96A54}" type="pres">
      <dgm:prSet presAssocID="{BFBEBCEC-183F-4DB6-984F-B586A9F2D412}" presName="connectorText" presStyleLbl="sibTrans1D1" presStyleIdx="1" presStyleCnt="5"/>
      <dgm:spPr/>
    </dgm:pt>
    <dgm:pt modelId="{02B68D02-62EE-4C5F-B5D4-C2D707038F99}" type="pres">
      <dgm:prSet presAssocID="{2511159E-6272-42B4-880B-BEF60CD3EA3B}" presName="node" presStyleLbl="node1" presStyleIdx="2" presStyleCnt="6">
        <dgm:presLayoutVars>
          <dgm:bulletEnabled val="1"/>
        </dgm:presLayoutVars>
      </dgm:prSet>
      <dgm:spPr/>
    </dgm:pt>
    <dgm:pt modelId="{AEE86D7A-993B-43DE-9EE7-4B495D13A204}" type="pres">
      <dgm:prSet presAssocID="{A4BA6863-AD86-4781-98BC-B17E961CC6CF}" presName="sibTrans" presStyleLbl="sibTrans1D1" presStyleIdx="2" presStyleCnt="5"/>
      <dgm:spPr/>
    </dgm:pt>
    <dgm:pt modelId="{A4447F6B-19A6-4FB1-B841-5BAF1D9458DA}" type="pres">
      <dgm:prSet presAssocID="{A4BA6863-AD86-4781-98BC-B17E961CC6CF}" presName="connectorText" presStyleLbl="sibTrans1D1" presStyleIdx="2" presStyleCnt="5"/>
      <dgm:spPr/>
    </dgm:pt>
    <dgm:pt modelId="{A935EA3D-718E-4E7A-A4A6-CD39C6020554}" type="pres">
      <dgm:prSet presAssocID="{25928E5A-3185-4E24-9664-9A915EA01B73}" presName="node" presStyleLbl="node1" presStyleIdx="3" presStyleCnt="6">
        <dgm:presLayoutVars>
          <dgm:bulletEnabled val="1"/>
        </dgm:presLayoutVars>
      </dgm:prSet>
      <dgm:spPr/>
    </dgm:pt>
    <dgm:pt modelId="{D9D5D8E1-2AFF-4F4A-A360-6D902309A15D}" type="pres">
      <dgm:prSet presAssocID="{C8F9C9D7-F246-4ADE-B589-0E5AA90BAFD6}" presName="sibTrans" presStyleLbl="sibTrans1D1" presStyleIdx="3" presStyleCnt="5"/>
      <dgm:spPr/>
    </dgm:pt>
    <dgm:pt modelId="{24DE0E41-FF48-460C-AE6E-D5DD9630024B}" type="pres">
      <dgm:prSet presAssocID="{C8F9C9D7-F246-4ADE-B589-0E5AA90BAFD6}" presName="connectorText" presStyleLbl="sibTrans1D1" presStyleIdx="3" presStyleCnt="5"/>
      <dgm:spPr/>
    </dgm:pt>
    <dgm:pt modelId="{93448690-42B7-4F1A-B863-0ABCDC72CB70}" type="pres">
      <dgm:prSet presAssocID="{1B2EDE7F-3575-40AB-B9C7-88E8A42F12A3}" presName="node" presStyleLbl="node1" presStyleIdx="4" presStyleCnt="6">
        <dgm:presLayoutVars>
          <dgm:bulletEnabled val="1"/>
        </dgm:presLayoutVars>
      </dgm:prSet>
      <dgm:spPr/>
    </dgm:pt>
    <dgm:pt modelId="{5192ABA0-AC71-4C65-9C36-53B22E0B2597}" type="pres">
      <dgm:prSet presAssocID="{9B0474F2-A1D1-4389-9543-7E4CAB36B508}" presName="sibTrans" presStyleLbl="sibTrans1D1" presStyleIdx="4" presStyleCnt="5"/>
      <dgm:spPr/>
    </dgm:pt>
    <dgm:pt modelId="{83C7FFF1-68F6-4197-9CAF-5B2E7280B1A9}" type="pres">
      <dgm:prSet presAssocID="{9B0474F2-A1D1-4389-9543-7E4CAB36B508}" presName="connectorText" presStyleLbl="sibTrans1D1" presStyleIdx="4" presStyleCnt="5"/>
      <dgm:spPr/>
    </dgm:pt>
    <dgm:pt modelId="{29CDF0D0-CDF8-4AD3-A20F-9048E5100207}" type="pres">
      <dgm:prSet presAssocID="{95E8229C-AA2C-4DFE-9DC2-9A5A3FCB1F8D}" presName="node" presStyleLbl="node1" presStyleIdx="5" presStyleCnt="6">
        <dgm:presLayoutVars>
          <dgm:bulletEnabled val="1"/>
        </dgm:presLayoutVars>
      </dgm:prSet>
      <dgm:spPr/>
    </dgm:pt>
  </dgm:ptLst>
  <dgm:cxnLst>
    <dgm:cxn modelId="{CEE21001-C9B0-421C-A540-097E915F3FED}" type="presOf" srcId="{A4BA6863-AD86-4781-98BC-B17E961CC6CF}" destId="{A4447F6B-19A6-4FB1-B841-5BAF1D9458DA}" srcOrd="1" destOrd="0" presId="urn:microsoft.com/office/officeart/2016/7/layout/RepeatingBendingProcessNew"/>
    <dgm:cxn modelId="{08817C05-A16C-4B56-874F-6A808E6D439C}" type="presOf" srcId="{9B0474F2-A1D1-4389-9543-7E4CAB36B508}" destId="{83C7FFF1-68F6-4197-9CAF-5B2E7280B1A9}" srcOrd="1" destOrd="0" presId="urn:microsoft.com/office/officeart/2016/7/layout/RepeatingBendingProcessNew"/>
    <dgm:cxn modelId="{5F9EA421-7CC2-44CC-B8D2-412029C7F2C3}" srcId="{FBC9991B-29E6-4C7C-A65D-9154CA5E3D3C}" destId="{95E8229C-AA2C-4DFE-9DC2-9A5A3FCB1F8D}" srcOrd="5" destOrd="0" parTransId="{E2A2BFDC-B522-4BB4-B99A-4583DA83382F}" sibTransId="{81BFA017-EE04-453E-B27E-CC27C6A4748E}"/>
    <dgm:cxn modelId="{9F648A2E-BC19-43E1-9D3D-50547C045C51}" type="presOf" srcId="{95E8229C-AA2C-4DFE-9DC2-9A5A3FCB1F8D}" destId="{29CDF0D0-CDF8-4AD3-A20F-9048E5100207}" srcOrd="0" destOrd="0" presId="urn:microsoft.com/office/officeart/2016/7/layout/RepeatingBendingProcessNew"/>
    <dgm:cxn modelId="{01FA6E33-5699-48B8-B5F1-2E074C9B426D}" type="presOf" srcId="{BFBEBCEC-183F-4DB6-984F-B586A9F2D412}" destId="{791ED9E3-A705-4331-8980-21568B4A2E0B}" srcOrd="0" destOrd="0" presId="urn:microsoft.com/office/officeart/2016/7/layout/RepeatingBendingProcessNew"/>
    <dgm:cxn modelId="{11C6A533-CFAA-4A5A-BA9B-7E1932197E05}" type="presOf" srcId="{2511159E-6272-42B4-880B-BEF60CD3EA3B}" destId="{02B68D02-62EE-4C5F-B5D4-C2D707038F99}" srcOrd="0" destOrd="0" presId="urn:microsoft.com/office/officeart/2016/7/layout/RepeatingBendingProcessNew"/>
    <dgm:cxn modelId="{1C63423B-2B23-464D-8FDC-BCA7C79E4D6B}" type="presOf" srcId="{C8F9C9D7-F246-4ADE-B589-0E5AA90BAFD6}" destId="{24DE0E41-FF48-460C-AE6E-D5DD9630024B}" srcOrd="1" destOrd="0" presId="urn:microsoft.com/office/officeart/2016/7/layout/RepeatingBendingProcessNew"/>
    <dgm:cxn modelId="{9B3A213C-317E-4A39-B104-C258D4E2B4B4}" srcId="{FBC9991B-29E6-4C7C-A65D-9154CA5E3D3C}" destId="{4652BCD1-49C3-4989-899E-862C39EC7B60}" srcOrd="0" destOrd="0" parTransId="{E747D4BE-A2E3-4EC9-A1E5-FB4DF59BB7C9}" sibTransId="{68B89162-2258-4504-B647-632D517004BF}"/>
    <dgm:cxn modelId="{CE888D5B-46F1-4D20-AB1E-EF2D0C3DEB67}" type="presOf" srcId="{C8F9C9D7-F246-4ADE-B589-0E5AA90BAFD6}" destId="{D9D5D8E1-2AFF-4F4A-A360-6D902309A15D}" srcOrd="0" destOrd="0" presId="urn:microsoft.com/office/officeart/2016/7/layout/RepeatingBendingProcessNew"/>
    <dgm:cxn modelId="{99E1575D-82EE-4A68-8F1B-2006FC6C0B41}" type="presOf" srcId="{9B0474F2-A1D1-4389-9543-7E4CAB36B508}" destId="{5192ABA0-AC71-4C65-9C36-53B22E0B2597}" srcOrd="0" destOrd="0" presId="urn:microsoft.com/office/officeart/2016/7/layout/RepeatingBendingProcessNew"/>
    <dgm:cxn modelId="{6953914B-4906-4074-AB84-7BB10D51D828}" type="presOf" srcId="{4652BCD1-49C3-4989-899E-862C39EC7B60}" destId="{59AF34A8-4327-4C0D-850F-1DE28A991070}" srcOrd="0" destOrd="0" presId="urn:microsoft.com/office/officeart/2016/7/layout/RepeatingBendingProcessNew"/>
    <dgm:cxn modelId="{B1815651-97E0-4783-B636-CE57CF5EA761}" srcId="{FBC9991B-29E6-4C7C-A65D-9154CA5E3D3C}" destId="{25928E5A-3185-4E24-9664-9A915EA01B73}" srcOrd="3" destOrd="0" parTransId="{D1631AC9-C1F1-4B30-89DB-EB843EC92585}" sibTransId="{C8F9C9D7-F246-4ADE-B589-0E5AA90BAFD6}"/>
    <dgm:cxn modelId="{BA18B952-76A7-4383-8DD8-BEE6AE46A91D}" type="presOf" srcId="{FA516B41-041A-4C97-8792-123E68C4A497}" destId="{94D6C2CF-B1C7-488D-AF7B-0800DADF36FB}" srcOrd="0" destOrd="0" presId="urn:microsoft.com/office/officeart/2016/7/layout/RepeatingBendingProcessNew"/>
    <dgm:cxn modelId="{C1FF2D88-938C-4B2E-8573-32F30EE8D6A8}" type="presOf" srcId="{68B89162-2258-4504-B647-632D517004BF}" destId="{449DB362-2021-4B77-8346-5856B8CF7ABD}" srcOrd="1" destOrd="0" presId="urn:microsoft.com/office/officeart/2016/7/layout/RepeatingBendingProcessNew"/>
    <dgm:cxn modelId="{DB01528B-A923-4FF3-A3D9-0EFB1EC52714}" srcId="{FBC9991B-29E6-4C7C-A65D-9154CA5E3D3C}" destId="{2511159E-6272-42B4-880B-BEF60CD3EA3B}" srcOrd="2" destOrd="0" parTransId="{F9931F06-D4BB-427C-AC50-AA43232C7B4A}" sibTransId="{A4BA6863-AD86-4781-98BC-B17E961CC6CF}"/>
    <dgm:cxn modelId="{7ADE65A3-FBD5-4346-A978-96A12901081D}" type="presOf" srcId="{FBC9991B-29E6-4C7C-A65D-9154CA5E3D3C}" destId="{DE1D66CC-3274-4B91-98D5-E3876F696488}" srcOrd="0" destOrd="0" presId="urn:microsoft.com/office/officeart/2016/7/layout/RepeatingBendingProcessNew"/>
    <dgm:cxn modelId="{643BBAAD-5860-49BE-87DE-646A222538EC}" type="presOf" srcId="{BFBEBCEC-183F-4DB6-984F-B586A9F2D412}" destId="{1943BF2F-2D0B-4F3A-82A1-BD8475E96A54}" srcOrd="1" destOrd="0" presId="urn:microsoft.com/office/officeart/2016/7/layout/RepeatingBendingProcessNew"/>
    <dgm:cxn modelId="{07C2BDAF-ACF9-485D-B1ED-56668D761672}" type="presOf" srcId="{25928E5A-3185-4E24-9664-9A915EA01B73}" destId="{A935EA3D-718E-4E7A-A4A6-CD39C6020554}" srcOrd="0" destOrd="0" presId="urn:microsoft.com/office/officeart/2016/7/layout/RepeatingBendingProcessNew"/>
    <dgm:cxn modelId="{ECC181B6-FC29-4C66-83F7-E55F65CFBCE7}" srcId="{FBC9991B-29E6-4C7C-A65D-9154CA5E3D3C}" destId="{1B2EDE7F-3575-40AB-B9C7-88E8A42F12A3}" srcOrd="4" destOrd="0" parTransId="{98F309B8-2014-43A6-A63A-4333D19CF420}" sibTransId="{9B0474F2-A1D1-4389-9543-7E4CAB36B508}"/>
    <dgm:cxn modelId="{F99F17C2-3954-4153-9E31-9DCAFBF6F344}" srcId="{FBC9991B-29E6-4C7C-A65D-9154CA5E3D3C}" destId="{FA516B41-041A-4C97-8792-123E68C4A497}" srcOrd="1" destOrd="0" parTransId="{0125BD8D-BD71-4076-9E07-50843FC8522D}" sibTransId="{BFBEBCEC-183F-4DB6-984F-B586A9F2D412}"/>
    <dgm:cxn modelId="{4A7D90CD-CEDD-42D2-9046-54A6384BA481}" type="presOf" srcId="{A4BA6863-AD86-4781-98BC-B17E961CC6CF}" destId="{AEE86D7A-993B-43DE-9EE7-4B495D13A204}" srcOrd="0" destOrd="0" presId="urn:microsoft.com/office/officeart/2016/7/layout/RepeatingBendingProcessNew"/>
    <dgm:cxn modelId="{BD33BFE3-C89F-42BD-A372-C4E4DB9811FE}" type="presOf" srcId="{68B89162-2258-4504-B647-632D517004BF}" destId="{82EB60BE-5614-4F87-AA83-B5CDC5934A94}" srcOrd="0" destOrd="0" presId="urn:microsoft.com/office/officeart/2016/7/layout/RepeatingBendingProcessNew"/>
    <dgm:cxn modelId="{D86270F8-1560-45D4-8377-E41222BE3AE3}" type="presOf" srcId="{1B2EDE7F-3575-40AB-B9C7-88E8A42F12A3}" destId="{93448690-42B7-4F1A-B863-0ABCDC72CB70}" srcOrd="0" destOrd="0" presId="urn:microsoft.com/office/officeart/2016/7/layout/RepeatingBendingProcessNew"/>
    <dgm:cxn modelId="{9818C767-802A-4960-BC00-339AA5C9332E}" type="presParOf" srcId="{DE1D66CC-3274-4B91-98D5-E3876F696488}" destId="{59AF34A8-4327-4C0D-850F-1DE28A991070}" srcOrd="0" destOrd="0" presId="urn:microsoft.com/office/officeart/2016/7/layout/RepeatingBendingProcessNew"/>
    <dgm:cxn modelId="{4699F766-D6D2-4B73-BC59-3A71671CA6CB}" type="presParOf" srcId="{DE1D66CC-3274-4B91-98D5-E3876F696488}" destId="{82EB60BE-5614-4F87-AA83-B5CDC5934A94}" srcOrd="1" destOrd="0" presId="urn:microsoft.com/office/officeart/2016/7/layout/RepeatingBendingProcessNew"/>
    <dgm:cxn modelId="{92043739-CECD-4C5B-B995-A822559DF77F}" type="presParOf" srcId="{82EB60BE-5614-4F87-AA83-B5CDC5934A94}" destId="{449DB362-2021-4B77-8346-5856B8CF7ABD}" srcOrd="0" destOrd="0" presId="urn:microsoft.com/office/officeart/2016/7/layout/RepeatingBendingProcessNew"/>
    <dgm:cxn modelId="{1BD878A1-8592-46AA-B83B-32A2ED6DDAC3}" type="presParOf" srcId="{DE1D66CC-3274-4B91-98D5-E3876F696488}" destId="{94D6C2CF-B1C7-488D-AF7B-0800DADF36FB}" srcOrd="2" destOrd="0" presId="urn:microsoft.com/office/officeart/2016/7/layout/RepeatingBendingProcessNew"/>
    <dgm:cxn modelId="{D4C1D6F6-A553-49A8-82D8-1B12C2B683D0}" type="presParOf" srcId="{DE1D66CC-3274-4B91-98D5-E3876F696488}" destId="{791ED9E3-A705-4331-8980-21568B4A2E0B}" srcOrd="3" destOrd="0" presId="urn:microsoft.com/office/officeart/2016/7/layout/RepeatingBendingProcessNew"/>
    <dgm:cxn modelId="{B51B690F-4A6A-4DE5-8A71-163E903DF90D}" type="presParOf" srcId="{791ED9E3-A705-4331-8980-21568B4A2E0B}" destId="{1943BF2F-2D0B-4F3A-82A1-BD8475E96A54}" srcOrd="0" destOrd="0" presId="urn:microsoft.com/office/officeart/2016/7/layout/RepeatingBendingProcessNew"/>
    <dgm:cxn modelId="{C2558BCD-E618-4484-ACCD-DE2CA55E8EC0}" type="presParOf" srcId="{DE1D66CC-3274-4B91-98D5-E3876F696488}" destId="{02B68D02-62EE-4C5F-B5D4-C2D707038F99}" srcOrd="4" destOrd="0" presId="urn:microsoft.com/office/officeart/2016/7/layout/RepeatingBendingProcessNew"/>
    <dgm:cxn modelId="{01406F77-CEB6-41C8-9FAA-6D8FF32C5DEF}" type="presParOf" srcId="{DE1D66CC-3274-4B91-98D5-E3876F696488}" destId="{AEE86D7A-993B-43DE-9EE7-4B495D13A204}" srcOrd="5" destOrd="0" presId="urn:microsoft.com/office/officeart/2016/7/layout/RepeatingBendingProcessNew"/>
    <dgm:cxn modelId="{836EF0E9-83C5-4237-82B4-62E3AEEE7B8E}" type="presParOf" srcId="{AEE86D7A-993B-43DE-9EE7-4B495D13A204}" destId="{A4447F6B-19A6-4FB1-B841-5BAF1D9458DA}" srcOrd="0" destOrd="0" presId="urn:microsoft.com/office/officeart/2016/7/layout/RepeatingBendingProcessNew"/>
    <dgm:cxn modelId="{A8F8D68C-59B5-4EA1-AC77-AA2369CAE965}" type="presParOf" srcId="{DE1D66CC-3274-4B91-98D5-E3876F696488}" destId="{A935EA3D-718E-4E7A-A4A6-CD39C6020554}" srcOrd="6" destOrd="0" presId="urn:microsoft.com/office/officeart/2016/7/layout/RepeatingBendingProcessNew"/>
    <dgm:cxn modelId="{E8044B67-0514-4B53-A49B-C1632AA85889}" type="presParOf" srcId="{DE1D66CC-3274-4B91-98D5-E3876F696488}" destId="{D9D5D8E1-2AFF-4F4A-A360-6D902309A15D}" srcOrd="7" destOrd="0" presId="urn:microsoft.com/office/officeart/2016/7/layout/RepeatingBendingProcessNew"/>
    <dgm:cxn modelId="{25559536-06F7-4193-B55A-28A3C8B21AC8}" type="presParOf" srcId="{D9D5D8E1-2AFF-4F4A-A360-6D902309A15D}" destId="{24DE0E41-FF48-460C-AE6E-D5DD9630024B}" srcOrd="0" destOrd="0" presId="urn:microsoft.com/office/officeart/2016/7/layout/RepeatingBendingProcessNew"/>
    <dgm:cxn modelId="{78DC21AF-EB49-4FDD-BAAF-3CEE763B44B2}" type="presParOf" srcId="{DE1D66CC-3274-4B91-98D5-E3876F696488}" destId="{93448690-42B7-4F1A-B863-0ABCDC72CB70}" srcOrd="8" destOrd="0" presId="urn:microsoft.com/office/officeart/2016/7/layout/RepeatingBendingProcessNew"/>
    <dgm:cxn modelId="{0F07EEEC-AB53-4168-8862-206B5331A82B}" type="presParOf" srcId="{DE1D66CC-3274-4B91-98D5-E3876F696488}" destId="{5192ABA0-AC71-4C65-9C36-53B22E0B2597}" srcOrd="9" destOrd="0" presId="urn:microsoft.com/office/officeart/2016/7/layout/RepeatingBendingProcessNew"/>
    <dgm:cxn modelId="{EB8D4798-1C57-4F55-88B8-1D22978695A6}" type="presParOf" srcId="{5192ABA0-AC71-4C65-9C36-53B22E0B2597}" destId="{83C7FFF1-68F6-4197-9CAF-5B2E7280B1A9}" srcOrd="0" destOrd="0" presId="urn:microsoft.com/office/officeart/2016/7/layout/RepeatingBendingProcessNew"/>
    <dgm:cxn modelId="{66C1CCF8-001D-4D11-845E-E1735257284C}" type="presParOf" srcId="{DE1D66CC-3274-4B91-98D5-E3876F696488}" destId="{29CDF0D0-CDF8-4AD3-A20F-9048E5100207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BAB072-1AAE-4A81-B423-CE4FB216C8A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AF088D-7943-46FE-938B-C38E1A6B0980}">
      <dgm:prSet/>
      <dgm:spPr>
        <a:solidFill>
          <a:srgbClr val="A23F97"/>
        </a:solidFill>
      </dgm:spPr>
      <dgm:t>
        <a:bodyPr/>
        <a:lstStyle/>
        <a:p>
          <a:r>
            <a:rPr lang="en-US" dirty="0"/>
            <a:t>Knowledge Transfer</a:t>
          </a:r>
        </a:p>
      </dgm:t>
    </dgm:pt>
    <dgm:pt modelId="{558FE0E4-4AC6-43BA-BC2A-415A25C3AB67}" type="parTrans" cxnId="{FE6F6231-3CE0-4311-B33B-362EC788DA2E}">
      <dgm:prSet/>
      <dgm:spPr/>
      <dgm:t>
        <a:bodyPr/>
        <a:lstStyle/>
        <a:p>
          <a:endParaRPr lang="en-US"/>
        </a:p>
      </dgm:t>
    </dgm:pt>
    <dgm:pt modelId="{BB530523-0ADE-4202-BF4E-C1730290C7D8}" type="sibTrans" cxnId="{FE6F6231-3CE0-4311-B33B-362EC788DA2E}">
      <dgm:prSet/>
      <dgm:spPr/>
      <dgm:t>
        <a:bodyPr/>
        <a:lstStyle/>
        <a:p>
          <a:endParaRPr lang="en-US"/>
        </a:p>
      </dgm:t>
    </dgm:pt>
    <dgm:pt modelId="{68C5B758-DD86-4C0C-8241-80A424F65873}">
      <dgm:prSet/>
      <dgm:spPr>
        <a:solidFill>
          <a:srgbClr val="A23F97"/>
        </a:solidFill>
        <a:ln>
          <a:solidFill>
            <a:srgbClr val="A23F97"/>
          </a:solidFill>
        </a:ln>
      </dgm:spPr>
      <dgm:t>
        <a:bodyPr/>
        <a:lstStyle/>
        <a:p>
          <a:r>
            <a:rPr lang="en-US" dirty="0"/>
            <a:t>Skill Development</a:t>
          </a:r>
        </a:p>
      </dgm:t>
    </dgm:pt>
    <dgm:pt modelId="{654F3FDE-BD69-41C4-A483-42DA2DEB504F}" type="parTrans" cxnId="{853832B7-A808-4DD8-9369-6707982E4697}">
      <dgm:prSet/>
      <dgm:spPr/>
      <dgm:t>
        <a:bodyPr/>
        <a:lstStyle/>
        <a:p>
          <a:endParaRPr lang="en-US"/>
        </a:p>
      </dgm:t>
    </dgm:pt>
    <dgm:pt modelId="{049B9DC6-272D-4F78-A735-FFB54B4EE7C9}" type="sibTrans" cxnId="{853832B7-A808-4DD8-9369-6707982E4697}">
      <dgm:prSet/>
      <dgm:spPr/>
      <dgm:t>
        <a:bodyPr/>
        <a:lstStyle/>
        <a:p>
          <a:endParaRPr lang="en-US"/>
        </a:p>
      </dgm:t>
    </dgm:pt>
    <dgm:pt modelId="{171DD4F3-5378-4D70-9BC8-1DAB1DB67C29}">
      <dgm:prSet/>
      <dgm:spPr>
        <a:solidFill>
          <a:srgbClr val="A23F97"/>
        </a:solidFill>
        <a:ln>
          <a:solidFill>
            <a:srgbClr val="A23F97"/>
          </a:solidFill>
        </a:ln>
      </dgm:spPr>
      <dgm:t>
        <a:bodyPr/>
        <a:lstStyle/>
        <a:p>
          <a:r>
            <a:rPr lang="en-US" dirty="0"/>
            <a:t>Career Advancement</a:t>
          </a:r>
        </a:p>
      </dgm:t>
    </dgm:pt>
    <dgm:pt modelId="{A08BB154-101F-4CCE-8C0B-12D2CBE3619E}" type="parTrans" cxnId="{7E21BEAE-7F5D-4697-8BEA-219535EA2CAD}">
      <dgm:prSet/>
      <dgm:spPr/>
      <dgm:t>
        <a:bodyPr/>
        <a:lstStyle/>
        <a:p>
          <a:endParaRPr lang="en-US"/>
        </a:p>
      </dgm:t>
    </dgm:pt>
    <dgm:pt modelId="{9FE1B6D3-38A7-4388-AFE3-D96E03D07B72}" type="sibTrans" cxnId="{7E21BEAE-7F5D-4697-8BEA-219535EA2CAD}">
      <dgm:prSet/>
      <dgm:spPr/>
      <dgm:t>
        <a:bodyPr/>
        <a:lstStyle/>
        <a:p>
          <a:endParaRPr lang="en-US"/>
        </a:p>
      </dgm:t>
    </dgm:pt>
    <dgm:pt modelId="{4DEC1810-4961-4E0F-ADED-6FE72D8F6288}">
      <dgm:prSet/>
      <dgm:spPr>
        <a:solidFill>
          <a:srgbClr val="A23F97"/>
        </a:solidFill>
      </dgm:spPr>
      <dgm:t>
        <a:bodyPr/>
        <a:lstStyle/>
        <a:p>
          <a:r>
            <a:rPr lang="en-US" dirty="0"/>
            <a:t>Increased Engagement and Retention</a:t>
          </a:r>
        </a:p>
      </dgm:t>
    </dgm:pt>
    <dgm:pt modelId="{EE44D7D2-3134-4838-86F5-1AD8A622AE12}" type="parTrans" cxnId="{1CCE8BB5-2C58-4F24-A77F-8ACAB41A3F54}">
      <dgm:prSet/>
      <dgm:spPr/>
      <dgm:t>
        <a:bodyPr/>
        <a:lstStyle/>
        <a:p>
          <a:endParaRPr lang="en-US"/>
        </a:p>
      </dgm:t>
    </dgm:pt>
    <dgm:pt modelId="{6619A6AF-B1DF-4B26-AE9C-58CC6FB1B105}" type="sibTrans" cxnId="{1CCE8BB5-2C58-4F24-A77F-8ACAB41A3F54}">
      <dgm:prSet/>
      <dgm:spPr/>
      <dgm:t>
        <a:bodyPr/>
        <a:lstStyle/>
        <a:p>
          <a:endParaRPr lang="en-US"/>
        </a:p>
      </dgm:t>
    </dgm:pt>
    <dgm:pt modelId="{5531178F-0B3B-454C-98F9-46FFA26D0F78}">
      <dgm:prSet/>
      <dgm:spPr>
        <a:solidFill>
          <a:srgbClr val="A23F97"/>
        </a:solidFill>
      </dgm:spPr>
      <dgm:t>
        <a:bodyPr/>
        <a:lstStyle/>
        <a:p>
          <a:r>
            <a:rPr lang="en-US" dirty="0"/>
            <a:t>Enhanced Diversity and Inclusion</a:t>
          </a:r>
        </a:p>
      </dgm:t>
    </dgm:pt>
    <dgm:pt modelId="{0E9CBD1F-2BF4-4817-BF8A-EC57AEAA579F}" type="parTrans" cxnId="{86F3889F-39A8-48F6-BAA8-32B556869A17}">
      <dgm:prSet/>
      <dgm:spPr/>
      <dgm:t>
        <a:bodyPr/>
        <a:lstStyle/>
        <a:p>
          <a:endParaRPr lang="en-US"/>
        </a:p>
      </dgm:t>
    </dgm:pt>
    <dgm:pt modelId="{39995939-1A02-4016-8AE7-4EFE4E726ACD}" type="sibTrans" cxnId="{86F3889F-39A8-48F6-BAA8-32B556869A17}">
      <dgm:prSet/>
      <dgm:spPr/>
      <dgm:t>
        <a:bodyPr/>
        <a:lstStyle/>
        <a:p>
          <a:endParaRPr lang="en-US"/>
        </a:p>
      </dgm:t>
    </dgm:pt>
    <dgm:pt modelId="{5931D1F7-028C-4406-B31E-26AA15A6B05F}">
      <dgm:prSet/>
      <dgm:spPr>
        <a:solidFill>
          <a:srgbClr val="A23F97"/>
        </a:solidFill>
      </dgm:spPr>
      <dgm:t>
        <a:bodyPr/>
        <a:lstStyle/>
        <a:p>
          <a:r>
            <a:rPr lang="en-US" dirty="0"/>
            <a:t>Succession Planning </a:t>
          </a:r>
        </a:p>
      </dgm:t>
    </dgm:pt>
    <dgm:pt modelId="{ADC348E8-4A23-4929-BC5C-FE0CA1A6A93E}" type="parTrans" cxnId="{30706CAB-1D09-49EF-9021-D21D5CF3AE8E}">
      <dgm:prSet/>
      <dgm:spPr/>
      <dgm:t>
        <a:bodyPr/>
        <a:lstStyle/>
        <a:p>
          <a:endParaRPr lang="en-US"/>
        </a:p>
      </dgm:t>
    </dgm:pt>
    <dgm:pt modelId="{734D8892-A52C-4F2C-9A51-D04678518039}" type="sibTrans" cxnId="{30706CAB-1D09-49EF-9021-D21D5CF3AE8E}">
      <dgm:prSet/>
      <dgm:spPr/>
      <dgm:t>
        <a:bodyPr/>
        <a:lstStyle/>
        <a:p>
          <a:endParaRPr lang="en-US"/>
        </a:p>
      </dgm:t>
    </dgm:pt>
    <dgm:pt modelId="{064AE114-89D8-4F77-B5EF-C6DCD9F7BD4C}" type="pres">
      <dgm:prSet presAssocID="{65BAB072-1AAE-4A81-B423-CE4FB216C8A6}" presName="diagram" presStyleCnt="0">
        <dgm:presLayoutVars>
          <dgm:dir/>
          <dgm:resizeHandles val="exact"/>
        </dgm:presLayoutVars>
      </dgm:prSet>
      <dgm:spPr/>
    </dgm:pt>
    <dgm:pt modelId="{B7CDC650-82AF-48CE-A9D2-C851702074F6}" type="pres">
      <dgm:prSet presAssocID="{A1AF088D-7943-46FE-938B-C38E1A6B0980}" presName="node" presStyleLbl="node1" presStyleIdx="0" presStyleCnt="6">
        <dgm:presLayoutVars>
          <dgm:bulletEnabled val="1"/>
        </dgm:presLayoutVars>
      </dgm:prSet>
      <dgm:spPr/>
    </dgm:pt>
    <dgm:pt modelId="{1ACA99E7-F853-417D-814A-26DD241C45D6}" type="pres">
      <dgm:prSet presAssocID="{BB530523-0ADE-4202-BF4E-C1730290C7D8}" presName="sibTrans" presStyleCnt="0"/>
      <dgm:spPr/>
    </dgm:pt>
    <dgm:pt modelId="{04B9E600-B99E-46F8-91C2-483F09B9A9F9}" type="pres">
      <dgm:prSet presAssocID="{68C5B758-DD86-4C0C-8241-80A424F65873}" presName="node" presStyleLbl="node1" presStyleIdx="1" presStyleCnt="6">
        <dgm:presLayoutVars>
          <dgm:bulletEnabled val="1"/>
        </dgm:presLayoutVars>
      </dgm:prSet>
      <dgm:spPr/>
    </dgm:pt>
    <dgm:pt modelId="{68F89E07-E958-4D36-BBDE-D47E20B35208}" type="pres">
      <dgm:prSet presAssocID="{049B9DC6-272D-4F78-A735-FFB54B4EE7C9}" presName="sibTrans" presStyleCnt="0"/>
      <dgm:spPr/>
    </dgm:pt>
    <dgm:pt modelId="{AE6B4E2A-4D76-44C1-AAF6-0FC3264529ED}" type="pres">
      <dgm:prSet presAssocID="{171DD4F3-5378-4D70-9BC8-1DAB1DB67C29}" presName="node" presStyleLbl="node1" presStyleIdx="2" presStyleCnt="6">
        <dgm:presLayoutVars>
          <dgm:bulletEnabled val="1"/>
        </dgm:presLayoutVars>
      </dgm:prSet>
      <dgm:spPr/>
    </dgm:pt>
    <dgm:pt modelId="{70680971-4C9F-4B59-AC94-6DD2AF9AC721}" type="pres">
      <dgm:prSet presAssocID="{9FE1B6D3-38A7-4388-AFE3-D96E03D07B72}" presName="sibTrans" presStyleCnt="0"/>
      <dgm:spPr/>
    </dgm:pt>
    <dgm:pt modelId="{DA4FF0E3-6365-4713-8A50-5E816B6D4677}" type="pres">
      <dgm:prSet presAssocID="{4DEC1810-4961-4E0F-ADED-6FE72D8F6288}" presName="node" presStyleLbl="node1" presStyleIdx="3" presStyleCnt="6">
        <dgm:presLayoutVars>
          <dgm:bulletEnabled val="1"/>
        </dgm:presLayoutVars>
      </dgm:prSet>
      <dgm:spPr/>
    </dgm:pt>
    <dgm:pt modelId="{742F1D76-25C5-4018-B139-7DCDDD507B4C}" type="pres">
      <dgm:prSet presAssocID="{6619A6AF-B1DF-4B26-AE9C-58CC6FB1B105}" presName="sibTrans" presStyleCnt="0"/>
      <dgm:spPr/>
    </dgm:pt>
    <dgm:pt modelId="{74E4C6C6-388A-431D-A4D5-7A0E9D8B4874}" type="pres">
      <dgm:prSet presAssocID="{5531178F-0B3B-454C-98F9-46FFA26D0F78}" presName="node" presStyleLbl="node1" presStyleIdx="4" presStyleCnt="6">
        <dgm:presLayoutVars>
          <dgm:bulletEnabled val="1"/>
        </dgm:presLayoutVars>
      </dgm:prSet>
      <dgm:spPr/>
    </dgm:pt>
    <dgm:pt modelId="{3556D456-DFF7-4500-B2DB-79B3FC9EF7E2}" type="pres">
      <dgm:prSet presAssocID="{39995939-1A02-4016-8AE7-4EFE4E726ACD}" presName="sibTrans" presStyleCnt="0"/>
      <dgm:spPr/>
    </dgm:pt>
    <dgm:pt modelId="{CCFEFD7B-536C-43EB-8277-F68EEB8ABA55}" type="pres">
      <dgm:prSet presAssocID="{5931D1F7-028C-4406-B31E-26AA15A6B05F}" presName="node" presStyleLbl="node1" presStyleIdx="5" presStyleCnt="6">
        <dgm:presLayoutVars>
          <dgm:bulletEnabled val="1"/>
        </dgm:presLayoutVars>
      </dgm:prSet>
      <dgm:spPr/>
    </dgm:pt>
  </dgm:ptLst>
  <dgm:cxnLst>
    <dgm:cxn modelId="{62B6F625-288E-4328-9CA8-4692FB5BA6B7}" type="presOf" srcId="{171DD4F3-5378-4D70-9BC8-1DAB1DB67C29}" destId="{AE6B4E2A-4D76-44C1-AAF6-0FC3264529ED}" srcOrd="0" destOrd="0" presId="urn:microsoft.com/office/officeart/2005/8/layout/default"/>
    <dgm:cxn modelId="{DD6F842A-E07A-4A6E-B02A-C97FEC891FA5}" type="presOf" srcId="{A1AF088D-7943-46FE-938B-C38E1A6B0980}" destId="{B7CDC650-82AF-48CE-A9D2-C851702074F6}" srcOrd="0" destOrd="0" presId="urn:microsoft.com/office/officeart/2005/8/layout/default"/>
    <dgm:cxn modelId="{FE6F6231-3CE0-4311-B33B-362EC788DA2E}" srcId="{65BAB072-1AAE-4A81-B423-CE4FB216C8A6}" destId="{A1AF088D-7943-46FE-938B-C38E1A6B0980}" srcOrd="0" destOrd="0" parTransId="{558FE0E4-4AC6-43BA-BC2A-415A25C3AB67}" sibTransId="{BB530523-0ADE-4202-BF4E-C1730290C7D8}"/>
    <dgm:cxn modelId="{15A42B9B-811F-44FC-8AF2-7973C474C68D}" type="presOf" srcId="{5531178F-0B3B-454C-98F9-46FFA26D0F78}" destId="{74E4C6C6-388A-431D-A4D5-7A0E9D8B4874}" srcOrd="0" destOrd="0" presId="urn:microsoft.com/office/officeart/2005/8/layout/default"/>
    <dgm:cxn modelId="{86F3889F-39A8-48F6-BAA8-32B556869A17}" srcId="{65BAB072-1AAE-4A81-B423-CE4FB216C8A6}" destId="{5531178F-0B3B-454C-98F9-46FFA26D0F78}" srcOrd="4" destOrd="0" parTransId="{0E9CBD1F-2BF4-4817-BF8A-EC57AEAA579F}" sibTransId="{39995939-1A02-4016-8AE7-4EFE4E726ACD}"/>
    <dgm:cxn modelId="{9B0B6DA8-2AAB-4176-AB9D-0CAE71BDCBD3}" type="presOf" srcId="{68C5B758-DD86-4C0C-8241-80A424F65873}" destId="{04B9E600-B99E-46F8-91C2-483F09B9A9F9}" srcOrd="0" destOrd="0" presId="urn:microsoft.com/office/officeart/2005/8/layout/default"/>
    <dgm:cxn modelId="{30706CAB-1D09-49EF-9021-D21D5CF3AE8E}" srcId="{65BAB072-1AAE-4A81-B423-CE4FB216C8A6}" destId="{5931D1F7-028C-4406-B31E-26AA15A6B05F}" srcOrd="5" destOrd="0" parTransId="{ADC348E8-4A23-4929-BC5C-FE0CA1A6A93E}" sibTransId="{734D8892-A52C-4F2C-9A51-D04678518039}"/>
    <dgm:cxn modelId="{7E21BEAE-7F5D-4697-8BEA-219535EA2CAD}" srcId="{65BAB072-1AAE-4A81-B423-CE4FB216C8A6}" destId="{171DD4F3-5378-4D70-9BC8-1DAB1DB67C29}" srcOrd="2" destOrd="0" parTransId="{A08BB154-101F-4CCE-8C0B-12D2CBE3619E}" sibTransId="{9FE1B6D3-38A7-4388-AFE3-D96E03D07B72}"/>
    <dgm:cxn modelId="{1CCE8BB5-2C58-4F24-A77F-8ACAB41A3F54}" srcId="{65BAB072-1AAE-4A81-B423-CE4FB216C8A6}" destId="{4DEC1810-4961-4E0F-ADED-6FE72D8F6288}" srcOrd="3" destOrd="0" parTransId="{EE44D7D2-3134-4838-86F5-1AD8A622AE12}" sibTransId="{6619A6AF-B1DF-4B26-AE9C-58CC6FB1B105}"/>
    <dgm:cxn modelId="{853832B7-A808-4DD8-9369-6707982E4697}" srcId="{65BAB072-1AAE-4A81-B423-CE4FB216C8A6}" destId="{68C5B758-DD86-4C0C-8241-80A424F65873}" srcOrd="1" destOrd="0" parTransId="{654F3FDE-BD69-41C4-A483-42DA2DEB504F}" sibTransId="{049B9DC6-272D-4F78-A735-FFB54B4EE7C9}"/>
    <dgm:cxn modelId="{3211C0C1-973E-447E-9D30-D542EE0D11E5}" type="presOf" srcId="{65BAB072-1AAE-4A81-B423-CE4FB216C8A6}" destId="{064AE114-89D8-4F77-B5EF-C6DCD9F7BD4C}" srcOrd="0" destOrd="0" presId="urn:microsoft.com/office/officeart/2005/8/layout/default"/>
    <dgm:cxn modelId="{4A83B0F4-4FD9-4FB3-88DF-C7D5FD9ED6DC}" type="presOf" srcId="{5931D1F7-028C-4406-B31E-26AA15A6B05F}" destId="{CCFEFD7B-536C-43EB-8277-F68EEB8ABA55}" srcOrd="0" destOrd="0" presId="urn:microsoft.com/office/officeart/2005/8/layout/default"/>
    <dgm:cxn modelId="{6ADF3DF5-9D0E-443A-BD8B-522EC4FE069B}" type="presOf" srcId="{4DEC1810-4961-4E0F-ADED-6FE72D8F6288}" destId="{DA4FF0E3-6365-4713-8A50-5E816B6D4677}" srcOrd="0" destOrd="0" presId="urn:microsoft.com/office/officeart/2005/8/layout/default"/>
    <dgm:cxn modelId="{FCEC3F2D-2660-4C19-A3FD-8469F0E38A5B}" type="presParOf" srcId="{064AE114-89D8-4F77-B5EF-C6DCD9F7BD4C}" destId="{B7CDC650-82AF-48CE-A9D2-C851702074F6}" srcOrd="0" destOrd="0" presId="urn:microsoft.com/office/officeart/2005/8/layout/default"/>
    <dgm:cxn modelId="{5369DF3C-EECF-405B-B213-01FB02F9237C}" type="presParOf" srcId="{064AE114-89D8-4F77-B5EF-C6DCD9F7BD4C}" destId="{1ACA99E7-F853-417D-814A-26DD241C45D6}" srcOrd="1" destOrd="0" presId="urn:microsoft.com/office/officeart/2005/8/layout/default"/>
    <dgm:cxn modelId="{09479306-3BEB-4D78-9FEE-D656482B58F8}" type="presParOf" srcId="{064AE114-89D8-4F77-B5EF-C6DCD9F7BD4C}" destId="{04B9E600-B99E-46F8-91C2-483F09B9A9F9}" srcOrd="2" destOrd="0" presId="urn:microsoft.com/office/officeart/2005/8/layout/default"/>
    <dgm:cxn modelId="{B9D46082-6B32-4B90-A45A-DA4ADF7413B3}" type="presParOf" srcId="{064AE114-89D8-4F77-B5EF-C6DCD9F7BD4C}" destId="{68F89E07-E958-4D36-BBDE-D47E20B35208}" srcOrd="3" destOrd="0" presId="urn:microsoft.com/office/officeart/2005/8/layout/default"/>
    <dgm:cxn modelId="{3A3C89A4-7DE2-486A-8CD4-6F64FDC192B9}" type="presParOf" srcId="{064AE114-89D8-4F77-B5EF-C6DCD9F7BD4C}" destId="{AE6B4E2A-4D76-44C1-AAF6-0FC3264529ED}" srcOrd="4" destOrd="0" presId="urn:microsoft.com/office/officeart/2005/8/layout/default"/>
    <dgm:cxn modelId="{ED87BB98-2E3F-4FD4-B6B7-F88021E18194}" type="presParOf" srcId="{064AE114-89D8-4F77-B5EF-C6DCD9F7BD4C}" destId="{70680971-4C9F-4B59-AC94-6DD2AF9AC721}" srcOrd="5" destOrd="0" presId="urn:microsoft.com/office/officeart/2005/8/layout/default"/>
    <dgm:cxn modelId="{1EDE8DD8-41AE-4543-8364-5ED4F5F1D7AA}" type="presParOf" srcId="{064AE114-89D8-4F77-B5EF-C6DCD9F7BD4C}" destId="{DA4FF0E3-6365-4713-8A50-5E816B6D4677}" srcOrd="6" destOrd="0" presId="urn:microsoft.com/office/officeart/2005/8/layout/default"/>
    <dgm:cxn modelId="{931FE58F-E704-4719-A43F-0E9854D6254D}" type="presParOf" srcId="{064AE114-89D8-4F77-B5EF-C6DCD9F7BD4C}" destId="{742F1D76-25C5-4018-B139-7DCDDD507B4C}" srcOrd="7" destOrd="0" presId="urn:microsoft.com/office/officeart/2005/8/layout/default"/>
    <dgm:cxn modelId="{26D391E4-CAA3-4000-9F41-7DAAF2602CC3}" type="presParOf" srcId="{064AE114-89D8-4F77-B5EF-C6DCD9F7BD4C}" destId="{74E4C6C6-388A-431D-A4D5-7A0E9D8B4874}" srcOrd="8" destOrd="0" presId="urn:microsoft.com/office/officeart/2005/8/layout/default"/>
    <dgm:cxn modelId="{16AF145F-4BE4-44B8-9227-C1361DD007A8}" type="presParOf" srcId="{064AE114-89D8-4F77-B5EF-C6DCD9F7BD4C}" destId="{3556D456-DFF7-4500-B2DB-79B3FC9EF7E2}" srcOrd="9" destOrd="0" presId="urn:microsoft.com/office/officeart/2005/8/layout/default"/>
    <dgm:cxn modelId="{5BF3D339-0BDC-4483-98AB-B7C43FC55365}" type="presParOf" srcId="{064AE114-89D8-4F77-B5EF-C6DCD9F7BD4C}" destId="{CCFEFD7B-536C-43EB-8277-F68EEB8ABA5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B60BE-5614-4F87-AA83-B5CDC5934A94}">
      <dsp:nvSpPr>
        <dsp:cNvPr id="0" name=""/>
        <dsp:cNvSpPr/>
      </dsp:nvSpPr>
      <dsp:spPr>
        <a:xfrm>
          <a:off x="3705487" y="710023"/>
          <a:ext cx="5468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829" y="4572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64465" y="752853"/>
        <a:ext cx="28871" cy="5779"/>
      </dsp:txXfrm>
    </dsp:sp>
    <dsp:sp modelId="{59AF34A8-4327-4C0D-850F-1DE28A991070}">
      <dsp:nvSpPr>
        <dsp:cNvPr id="0" name=""/>
        <dsp:cNvSpPr/>
      </dsp:nvSpPr>
      <dsp:spPr>
        <a:xfrm>
          <a:off x="1196724" y="2574"/>
          <a:ext cx="2510562" cy="1506337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20" tIns="129131" rIns="123020" bIns="12913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ptos Display" panose="020B0004020202020204" pitchFamily="34" charset="0"/>
            </a:rPr>
            <a:t>Implement flexible work policies </a:t>
          </a:r>
        </a:p>
      </dsp:txBody>
      <dsp:txXfrm>
        <a:off x="1196724" y="2574"/>
        <a:ext cx="2510562" cy="1506337"/>
      </dsp:txXfrm>
    </dsp:sp>
    <dsp:sp modelId="{791ED9E3-A705-4331-8980-21568B4A2E0B}">
      <dsp:nvSpPr>
        <dsp:cNvPr id="0" name=""/>
        <dsp:cNvSpPr/>
      </dsp:nvSpPr>
      <dsp:spPr>
        <a:xfrm>
          <a:off x="6793478" y="710023"/>
          <a:ext cx="5468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829" y="4572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52457" y="752853"/>
        <a:ext cx="28871" cy="5779"/>
      </dsp:txXfrm>
    </dsp:sp>
    <dsp:sp modelId="{94D6C2CF-B1C7-488D-AF7B-0800DADF36FB}">
      <dsp:nvSpPr>
        <dsp:cNvPr id="0" name=""/>
        <dsp:cNvSpPr/>
      </dsp:nvSpPr>
      <dsp:spPr>
        <a:xfrm>
          <a:off x="4284716" y="2574"/>
          <a:ext cx="2510562" cy="1506337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20" tIns="129131" rIns="123020" bIns="12913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ptos Display" panose="020B0004020202020204" pitchFamily="34" charset="0"/>
            </a:rPr>
            <a:t>Intergenerational</a:t>
          </a:r>
          <a:r>
            <a:rPr lang="en-US" sz="2800" b="1" kern="1200" dirty="0">
              <a:latin typeface="Aptos Display" panose="020B0004020202020204" pitchFamily="34" charset="0"/>
            </a:rPr>
            <a:t> mentor program</a:t>
          </a:r>
        </a:p>
      </dsp:txBody>
      <dsp:txXfrm>
        <a:off x="4284716" y="2574"/>
        <a:ext cx="2510562" cy="1506337"/>
      </dsp:txXfrm>
    </dsp:sp>
    <dsp:sp modelId="{AEE86D7A-993B-43DE-9EE7-4B495D13A204}">
      <dsp:nvSpPr>
        <dsp:cNvPr id="0" name=""/>
        <dsp:cNvSpPr/>
      </dsp:nvSpPr>
      <dsp:spPr>
        <a:xfrm>
          <a:off x="2452005" y="1507112"/>
          <a:ext cx="6175983" cy="546829"/>
        </a:xfrm>
        <a:custGeom>
          <a:avLst/>
          <a:gdLst/>
          <a:ahLst/>
          <a:cxnLst/>
          <a:rect l="0" t="0" r="0" b="0"/>
          <a:pathLst>
            <a:path>
              <a:moveTo>
                <a:pt x="6175983" y="0"/>
              </a:moveTo>
              <a:lnTo>
                <a:pt x="6175983" y="290514"/>
              </a:lnTo>
              <a:lnTo>
                <a:pt x="0" y="290514"/>
              </a:lnTo>
              <a:lnTo>
                <a:pt x="0" y="546829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84924" y="1777637"/>
        <a:ext cx="310145" cy="5779"/>
      </dsp:txXfrm>
    </dsp:sp>
    <dsp:sp modelId="{02B68D02-62EE-4C5F-B5D4-C2D707038F99}">
      <dsp:nvSpPr>
        <dsp:cNvPr id="0" name=""/>
        <dsp:cNvSpPr/>
      </dsp:nvSpPr>
      <dsp:spPr>
        <a:xfrm>
          <a:off x="7372707" y="2574"/>
          <a:ext cx="2510562" cy="1506337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20" tIns="129131" rIns="123020" bIns="12913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ptos Display" panose="020B0004020202020204" pitchFamily="34" charset="0"/>
            </a:rPr>
            <a:t>Create opportunities for collaboration</a:t>
          </a:r>
        </a:p>
      </dsp:txBody>
      <dsp:txXfrm>
        <a:off x="7372707" y="2574"/>
        <a:ext cx="2510562" cy="1506337"/>
      </dsp:txXfrm>
    </dsp:sp>
    <dsp:sp modelId="{D9D5D8E1-2AFF-4F4A-A360-6D902309A15D}">
      <dsp:nvSpPr>
        <dsp:cNvPr id="0" name=""/>
        <dsp:cNvSpPr/>
      </dsp:nvSpPr>
      <dsp:spPr>
        <a:xfrm>
          <a:off x="3705487" y="2793790"/>
          <a:ext cx="5468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829" y="4572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64465" y="2836620"/>
        <a:ext cx="28871" cy="5779"/>
      </dsp:txXfrm>
    </dsp:sp>
    <dsp:sp modelId="{A935EA3D-718E-4E7A-A4A6-CD39C6020554}">
      <dsp:nvSpPr>
        <dsp:cNvPr id="0" name=""/>
        <dsp:cNvSpPr/>
      </dsp:nvSpPr>
      <dsp:spPr>
        <a:xfrm>
          <a:off x="1196724" y="2086341"/>
          <a:ext cx="2510562" cy="1506337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20" tIns="129131" rIns="123020" bIns="12913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ptos Display" panose="020B0004020202020204" pitchFamily="34" charset="0"/>
            </a:rPr>
            <a:t>Celebrate diversity and inclusion</a:t>
          </a:r>
        </a:p>
      </dsp:txBody>
      <dsp:txXfrm>
        <a:off x="1196724" y="2086341"/>
        <a:ext cx="2510562" cy="1506337"/>
      </dsp:txXfrm>
    </dsp:sp>
    <dsp:sp modelId="{5192ABA0-AC71-4C65-9C36-53B22E0B2597}">
      <dsp:nvSpPr>
        <dsp:cNvPr id="0" name=""/>
        <dsp:cNvSpPr/>
      </dsp:nvSpPr>
      <dsp:spPr>
        <a:xfrm>
          <a:off x="6793478" y="2793790"/>
          <a:ext cx="5468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829" y="4572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052457" y="2836620"/>
        <a:ext cx="28871" cy="5779"/>
      </dsp:txXfrm>
    </dsp:sp>
    <dsp:sp modelId="{93448690-42B7-4F1A-B863-0ABCDC72CB70}">
      <dsp:nvSpPr>
        <dsp:cNvPr id="0" name=""/>
        <dsp:cNvSpPr/>
      </dsp:nvSpPr>
      <dsp:spPr>
        <a:xfrm>
          <a:off x="4284716" y="2086341"/>
          <a:ext cx="2510562" cy="1506337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20" tIns="129131" rIns="123020" bIns="12913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ptos Display" panose="020B0004020202020204" pitchFamily="34" charset="0"/>
            </a:rPr>
            <a:t>Provide professional development opportunities</a:t>
          </a:r>
        </a:p>
      </dsp:txBody>
      <dsp:txXfrm>
        <a:off x="4284716" y="2086341"/>
        <a:ext cx="2510562" cy="1506337"/>
      </dsp:txXfrm>
    </dsp:sp>
    <dsp:sp modelId="{29CDF0D0-CDF8-4AD3-A20F-9048E5100207}">
      <dsp:nvSpPr>
        <dsp:cNvPr id="0" name=""/>
        <dsp:cNvSpPr/>
      </dsp:nvSpPr>
      <dsp:spPr>
        <a:xfrm>
          <a:off x="7372707" y="2086341"/>
          <a:ext cx="2510562" cy="1506337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20" tIns="129131" rIns="123020" bIns="12913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ptos Display" panose="020B0004020202020204" pitchFamily="34" charset="0"/>
            </a:rPr>
            <a:t>Lead by example</a:t>
          </a:r>
        </a:p>
      </dsp:txBody>
      <dsp:txXfrm>
        <a:off x="7372707" y="2086341"/>
        <a:ext cx="2510562" cy="1506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DC650-82AF-48CE-A9D2-C851702074F6}">
      <dsp:nvSpPr>
        <dsp:cNvPr id="0" name=""/>
        <dsp:cNvSpPr/>
      </dsp:nvSpPr>
      <dsp:spPr>
        <a:xfrm>
          <a:off x="731904" y="802"/>
          <a:ext cx="2499749" cy="1499849"/>
        </a:xfrm>
        <a:prstGeom prst="rect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Knowledge Transfer</a:t>
          </a:r>
        </a:p>
      </dsp:txBody>
      <dsp:txXfrm>
        <a:off x="731904" y="802"/>
        <a:ext cx="2499749" cy="1499849"/>
      </dsp:txXfrm>
    </dsp:sp>
    <dsp:sp modelId="{04B9E600-B99E-46F8-91C2-483F09B9A9F9}">
      <dsp:nvSpPr>
        <dsp:cNvPr id="0" name=""/>
        <dsp:cNvSpPr/>
      </dsp:nvSpPr>
      <dsp:spPr>
        <a:xfrm>
          <a:off x="3481629" y="802"/>
          <a:ext cx="2499749" cy="1499849"/>
        </a:xfrm>
        <a:prstGeom prst="rect">
          <a:avLst/>
        </a:prstGeom>
        <a:solidFill>
          <a:srgbClr val="A23F97"/>
        </a:solidFill>
        <a:ln w="12700" cap="flat" cmpd="sng" algn="ctr">
          <a:solidFill>
            <a:srgbClr val="A23F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Skill Development</a:t>
          </a:r>
        </a:p>
      </dsp:txBody>
      <dsp:txXfrm>
        <a:off x="3481629" y="802"/>
        <a:ext cx="2499749" cy="1499849"/>
      </dsp:txXfrm>
    </dsp:sp>
    <dsp:sp modelId="{AE6B4E2A-4D76-44C1-AAF6-0FC3264529ED}">
      <dsp:nvSpPr>
        <dsp:cNvPr id="0" name=""/>
        <dsp:cNvSpPr/>
      </dsp:nvSpPr>
      <dsp:spPr>
        <a:xfrm>
          <a:off x="6231353" y="802"/>
          <a:ext cx="2499749" cy="1499849"/>
        </a:xfrm>
        <a:prstGeom prst="rect">
          <a:avLst/>
        </a:prstGeom>
        <a:solidFill>
          <a:srgbClr val="A23F97"/>
        </a:solidFill>
        <a:ln w="12700" cap="flat" cmpd="sng" algn="ctr">
          <a:solidFill>
            <a:srgbClr val="A23F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Career Advancement</a:t>
          </a:r>
        </a:p>
      </dsp:txBody>
      <dsp:txXfrm>
        <a:off x="6231353" y="802"/>
        <a:ext cx="2499749" cy="1499849"/>
      </dsp:txXfrm>
    </dsp:sp>
    <dsp:sp modelId="{DA4FF0E3-6365-4713-8A50-5E816B6D4677}">
      <dsp:nvSpPr>
        <dsp:cNvPr id="0" name=""/>
        <dsp:cNvSpPr/>
      </dsp:nvSpPr>
      <dsp:spPr>
        <a:xfrm>
          <a:off x="731904" y="1750627"/>
          <a:ext cx="2499749" cy="1499849"/>
        </a:xfrm>
        <a:prstGeom prst="rect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Increased Engagement and Retention</a:t>
          </a:r>
        </a:p>
      </dsp:txBody>
      <dsp:txXfrm>
        <a:off x="731904" y="1750627"/>
        <a:ext cx="2499749" cy="1499849"/>
      </dsp:txXfrm>
    </dsp:sp>
    <dsp:sp modelId="{74E4C6C6-388A-431D-A4D5-7A0E9D8B4874}">
      <dsp:nvSpPr>
        <dsp:cNvPr id="0" name=""/>
        <dsp:cNvSpPr/>
      </dsp:nvSpPr>
      <dsp:spPr>
        <a:xfrm>
          <a:off x="3481629" y="1750627"/>
          <a:ext cx="2499749" cy="1499849"/>
        </a:xfrm>
        <a:prstGeom prst="rect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Enhanced Diversity and Inclusion</a:t>
          </a:r>
        </a:p>
      </dsp:txBody>
      <dsp:txXfrm>
        <a:off x="3481629" y="1750627"/>
        <a:ext cx="2499749" cy="1499849"/>
      </dsp:txXfrm>
    </dsp:sp>
    <dsp:sp modelId="{CCFEFD7B-536C-43EB-8277-F68EEB8ABA55}">
      <dsp:nvSpPr>
        <dsp:cNvPr id="0" name=""/>
        <dsp:cNvSpPr/>
      </dsp:nvSpPr>
      <dsp:spPr>
        <a:xfrm>
          <a:off x="6231353" y="1750627"/>
          <a:ext cx="2499749" cy="1499849"/>
        </a:xfrm>
        <a:prstGeom prst="rect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Succession Planning </a:t>
          </a:r>
        </a:p>
      </dsp:txBody>
      <dsp:txXfrm>
        <a:off x="6231353" y="1750627"/>
        <a:ext cx="2499749" cy="1499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98328-CC9F-47A8-84DE-FE4CCC6475D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D7063-E282-4AB3-BBB8-AB1C0FB16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0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D7063-E282-4AB3-BBB8-AB1C0FB16B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1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Grace gives overview of what’s going to be covered with 3 main points:</a:t>
            </a:r>
          </a:p>
          <a:p>
            <a:endParaRPr lang="en-US" dirty="0"/>
          </a:p>
          <a:p>
            <a:r>
              <a:rPr lang="en-US" dirty="0"/>
              <a:t>Begin with key differences:</a:t>
            </a:r>
          </a:p>
          <a:p>
            <a:pPr marL="171450" indent="-171450">
              <a:buFontTx/>
              <a:buChar char="-"/>
            </a:pPr>
            <a:r>
              <a:rPr lang="en-US" dirty="0"/>
              <a:t>Melissa: Communication styles: phone calls or emails vs. quick texts or teams messages </a:t>
            </a:r>
          </a:p>
          <a:p>
            <a:pPr marL="171450" indent="-171450">
              <a:buFontTx/>
              <a:buChar char="-"/>
            </a:pPr>
            <a:r>
              <a:rPr lang="en-US" dirty="0"/>
              <a:t>Lauren: Younger generations thrive on peer to peer / 1 on 1 meetings; older generations are used to annual review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Andrea: Flexibility in younger generations vs. loyalty in seasoned generations</a:t>
            </a:r>
          </a:p>
          <a:p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D7063-E282-4AB3-BBB8-AB1C0FB16B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5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Grace poses question about flexible work policies and opportunities to collaborate</a:t>
            </a:r>
          </a:p>
          <a:p>
            <a:pPr marL="171450" indent="-171450">
              <a:buFontTx/>
              <a:buChar char="-"/>
            </a:pPr>
            <a:r>
              <a:rPr lang="en-US" dirty="0"/>
              <a:t>Lauren can give examples of what we do on Monday meetings and getting to know each other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Andrea gives experiences with professional development opportunities or mentorship</a:t>
            </a:r>
          </a:p>
          <a:p>
            <a:pPr marL="171450" indent="-171450">
              <a:buFontTx/>
              <a:buChar char="-"/>
            </a:pPr>
            <a:r>
              <a:rPr lang="en-US" dirty="0"/>
              <a:t>Melissa closes it out with leading by example and what she’s done with her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D7063-E282-4AB3-BBB8-AB1C0FB16B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29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Grace hits a few high points on different phases in career and asks question about experiences by each panelist –address talent crisis </a:t>
            </a:r>
            <a:r>
              <a:rPr lang="en-US"/>
              <a:t>and employers </a:t>
            </a:r>
            <a:r>
              <a:rPr lang="en-US" dirty="0"/>
              <a:t>need to adapt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D7063-E282-4AB3-BBB8-AB1C0FB16B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73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 speaks to ways to get involved and her experiences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D7063-E282-4AB3-BBB8-AB1C0FB16B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3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9312-9B2D-9144-B4E3-28F563A37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F18AC-66B6-AB45-845E-44C914F6A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DEE09-4DE7-8749-9F9F-B6ACA9B0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FDDAD-3C25-0B45-A90A-FE64B382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5C759-7CA9-6340-98AA-CAB82161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8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123A-E821-DC4A-932E-BAA1736B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AA928-7E8E-D249-B8FE-E10C87A01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59116-486C-E940-9FCF-F5928CCBF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8D716-267C-9045-9643-E34046E4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D4FF7-1970-834E-914B-57089315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8B131-79D4-7B43-8E3D-EE34BFE1F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8509A-0794-B640-BD25-05A03BF74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B0DEC-434F-1D40-8679-93C8FC5C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4E2F1-320C-AD4C-896F-00150E5F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58C63-AE0E-CB44-ABC3-4EFA56F1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3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0078-A086-6A44-8D8D-C3EE1E81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EBAF2-1D07-5E42-A229-B9CA34F4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62CF1-ABA4-0140-8097-BF8008A4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F1D1F-0D53-F34F-A3FE-2656A975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7EA33-CEC0-7E4A-A7A7-EF6391FA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F795-783F-1446-90C3-CDDBA231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867D3-F578-7B45-8414-21B59B8B3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49417-67D0-614E-A879-CF2E1263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77F1-5053-3941-9366-87E0A0F8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C0C0B-2E03-B24E-8C77-92909748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7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1C30-BC02-DF4C-A217-DC3ACE962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F4494-4342-A64E-B612-BA2B70DD2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0189F-2DA5-5A47-BDBC-CC6B74C7A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B82EE-D421-DC40-8D66-38C68083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86180-6250-604E-A3B1-94C90FCD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3B67E-EB32-E340-9EEE-7AA8AD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5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F51D4-1BA1-314F-9A52-9238CC6F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7250A-179A-114D-BF33-E908AFFEF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5596D-45F1-204F-B0D6-C353F70C4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503BB-4DF9-9642-B6D6-E7A035496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3732B-37B0-E04D-89A4-2E4C29377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9DE51-D2A1-D14C-A42E-9C79A946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0360A-3E3A-8145-BC2C-EBAE7A23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A655B0-79D6-8548-865A-7B4AD194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4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34A0-F98E-EE47-810B-79E9140F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179A2-A0B2-964F-8030-F60E729B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B1A87-BAD7-B74B-99BC-68131A20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27ACD-FE9B-E54F-8600-8BEEC26F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3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22EDF-BD32-A54A-9C35-F350FC2C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40AE8-E2AA-4B41-A926-5CBBF57D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85E5-96E4-0D4F-9C7C-3290640A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4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4488-8BFA-A34F-B316-1CCDA1D35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A6A2E-01A0-8740-A6F4-F6B7AA123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6B775-88A3-9B43-9F6F-C7092B23A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1F332-C16D-6647-98C2-4E418DF3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A2CF8-72A6-704A-B6AD-EA35FB16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43684-C14B-7346-872A-D8D9BBC0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62A8-3547-2F49-A958-B53DF3A7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795291-C957-4F4E-82AE-C5CCB1E0E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A11E0-7113-604C-87CD-8FBD506A8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2EAB2-B1EE-CD4F-BC57-152B0069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83B7C-8FD1-2540-895C-E7B5231C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7B9F0-62BC-0A4C-A1D2-73313AEF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2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F6D95-7BA4-354D-84D7-48DF3711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FB0FA-42D0-C84E-A1B6-5A744AB1C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713F1-C8F6-C347-B617-86A5E3D89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27D01-AC00-664E-A34E-67ED4342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DEBB1-ACE4-1941-A828-30D4428BC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4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D7512A-4ABD-6B4D-875A-2BE1E6861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3572"/>
            <a:ext cx="12179299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8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20A8-64A8-1140-AF4D-5CB7C16D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18" y="1119365"/>
            <a:ext cx="10515600" cy="1325563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Amplify Women: Bridging the Gap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52B6A-E88D-994E-8870-38EE3BE7A97F}"/>
              </a:ext>
            </a:extLst>
          </p:cNvPr>
          <p:cNvSpPr txBox="1">
            <a:spLocks/>
          </p:cNvSpPr>
          <p:nvPr/>
        </p:nvSpPr>
        <p:spPr>
          <a:xfrm>
            <a:off x="683218" y="4650580"/>
            <a:ext cx="7196186" cy="2022594"/>
          </a:xfrm>
          <a:prstGeom prst="rect">
            <a:avLst/>
          </a:prstGeom>
          <a:solidFill>
            <a:srgbClr val="A23F9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Aptos Display" panose="020B0004020202020204" pitchFamily="34" charset="0"/>
                <a:cs typeface="Calibri" panose="020F0502020204030204" pitchFamily="34" charset="0"/>
              </a:rPr>
              <a:t>Melissa Hollingworth, LAUSD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Aptos Display" panose="020B0004020202020204" pitchFamily="34" charset="0"/>
                <a:cs typeface="Calibri" panose="020F0502020204030204" pitchFamily="34" charset="0"/>
              </a:rPr>
              <a:t>Andrea Monterotti	, Milliman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Aptos Display" panose="020B0004020202020204" pitchFamily="34" charset="0"/>
                <a:cs typeface="Calibri" panose="020F0502020204030204" pitchFamily="34" charset="0"/>
              </a:rPr>
              <a:t>Lauren Thomas, CICA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Aptos Display" panose="020B0004020202020204" pitchFamily="34" charset="0"/>
                <a:cs typeface="Calibri" panose="020F0502020204030204" pitchFamily="34" charset="0"/>
              </a:rPr>
              <a:t>Grace Topete, Helio Risk </a:t>
            </a:r>
          </a:p>
        </p:txBody>
      </p:sp>
    </p:spTree>
    <p:extLst>
      <p:ext uri="{BB962C8B-B14F-4D97-AF65-F5344CB8AC3E}">
        <p14:creationId xmlns:p14="http://schemas.microsoft.com/office/powerpoint/2010/main" val="216701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8737-96E1-9441-94A1-2AA7725A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Generational Differences in the Workplace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CFEC-B7B5-FE4A-AFF0-0368D8AA5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587083"/>
            <a:ext cx="5754516" cy="3439712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latin typeface="Aptos Display" panose="020B0004020202020204" pitchFamily="34" charset="0"/>
              </a:rPr>
              <a:t>Key generational perspectives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latin typeface="Aptos Display" panose="020B0004020202020204" pitchFamily="34" charset="0"/>
              </a:rPr>
              <a:t>Ways to close the gap to connect and collaborate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latin typeface="Aptos Display" panose="020B0004020202020204" pitchFamily="34" charset="0"/>
              </a:rPr>
              <a:t>Leadership and career progression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3A4D6-C77D-6F8C-BA91-A54DDF877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422" y="2252106"/>
            <a:ext cx="5466283" cy="34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5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A9CC2C-33B1-5600-4520-A65EFBB44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1A86-C9D1-FCD5-E074-F555572A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961231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Inclusive Environments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B148A25E-B853-6C2C-BB9D-880CAB87D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566761"/>
              </p:ext>
            </p:extLst>
          </p:nvPr>
        </p:nvGraphicFramePr>
        <p:xfrm>
          <a:off x="380010" y="2078183"/>
          <a:ext cx="11079995" cy="359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38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A74DEC-30F9-89F3-7090-2ED16B5FC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2D160-CC11-9D7A-321C-8F72217F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Mentoring &amp; Coaching 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throughout Career Stages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59B89D4E-3F08-5950-1177-47AEFC32E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444615"/>
              </p:ext>
            </p:extLst>
          </p:nvPr>
        </p:nvGraphicFramePr>
        <p:xfrm>
          <a:off x="1367492" y="2633011"/>
          <a:ext cx="9463008" cy="325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564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88789D-A896-C8D5-5C23-C56CA6533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51BD-4603-5CC5-4F70-B24CA244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174356"/>
            <a:ext cx="11079996" cy="113081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more and get involved!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EB6734-BCD1-4919-A12F-BC91CD427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58214" y="2282556"/>
            <a:ext cx="10006929" cy="3303814"/>
          </a:xfrm>
          <a:prstGeom prst="rect">
            <a:avLst/>
          </a:prstGeom>
          <a:effectLst>
            <a:glow rad="254000">
              <a:srgbClr val="A23F97"/>
            </a:glow>
            <a:outerShdw blurRad="50800" dist="50800" dir="5400000" algn="ctr" rotWithShape="0">
              <a:srgbClr val="000000"/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0869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021EB2-ED7E-1227-6DEC-930D08339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3A8B-5A5A-9E74-D6A8-93EDA378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18" y="1119365"/>
            <a:ext cx="10515600" cy="1325563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Amplify Women: Bridging the Gap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50124-0F26-C323-3410-0CDB96DBF6C9}"/>
              </a:ext>
            </a:extLst>
          </p:cNvPr>
          <p:cNvSpPr txBox="1">
            <a:spLocks/>
          </p:cNvSpPr>
          <p:nvPr/>
        </p:nvSpPr>
        <p:spPr>
          <a:xfrm>
            <a:off x="683218" y="4650580"/>
            <a:ext cx="7196186" cy="2022594"/>
          </a:xfrm>
          <a:prstGeom prst="rect">
            <a:avLst/>
          </a:prstGeom>
          <a:solidFill>
            <a:srgbClr val="A23F9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400" b="1" dirty="0">
                <a:solidFill>
                  <a:schemeClr val="bg1"/>
                </a:solidFill>
                <a:latin typeface="Aptos Display" panose="020B000402020202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8869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2805D-EF24-29DE-957C-5E61664E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7A33A-AD82-CE95-A738-04FE870C9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he image depicts the website of the International Center for Captive Insurance Education (ICCie), offering online courses and webinars on captive insurance.&#10;&#10;AI-generated content may be incorrect.">
            <a:extLst>
              <a:ext uri="{FF2B5EF4-FFF2-40B4-BE49-F238E27FC236}">
                <a16:creationId xmlns:a16="http://schemas.microsoft.com/office/drawing/2014/main" id="{0D2CEA04-E46E-BAE6-008E-FE245CCC1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25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273</Words>
  <Application>Microsoft Office PowerPoint</Application>
  <PresentationFormat>Widescreen</PresentationFormat>
  <Paragraphs>45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Calibri Light</vt:lpstr>
      <vt:lpstr>Office Theme</vt:lpstr>
      <vt:lpstr>PowerPoint Presentation</vt:lpstr>
      <vt:lpstr>Amplify Women: Bridging the Gap</vt:lpstr>
      <vt:lpstr>Generational Differences in the Workplace</vt:lpstr>
      <vt:lpstr>Creating Inclusive Environments</vt:lpstr>
      <vt:lpstr>Mentoring &amp; Coaching  throughout Career Stages</vt:lpstr>
      <vt:lpstr>Learn more and get involved!</vt:lpstr>
      <vt:lpstr>Amplify Women: Bridging the Gap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keigh cox</dc:creator>
  <cp:lastModifiedBy>Martha Donato</cp:lastModifiedBy>
  <cp:revision>12</cp:revision>
  <dcterms:created xsi:type="dcterms:W3CDTF">2024-03-06T12:30:10Z</dcterms:created>
  <dcterms:modified xsi:type="dcterms:W3CDTF">2026-04-18T02:28:36Z</dcterms:modified>
</cp:coreProperties>
</file>