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19"/>
  </p:notesMasterIdLst>
  <p:sldIdLst>
    <p:sldId id="258" r:id="rId4"/>
    <p:sldId id="259" r:id="rId5"/>
    <p:sldId id="260" r:id="rId6"/>
    <p:sldId id="263" r:id="rId7"/>
    <p:sldId id="262" r:id="rId8"/>
    <p:sldId id="261" r:id="rId9"/>
    <p:sldId id="266" r:id="rId10"/>
    <p:sldId id="265" r:id="rId11"/>
    <p:sldId id="271" r:id="rId12"/>
    <p:sldId id="272" r:id="rId13"/>
    <p:sldId id="270" r:id="rId14"/>
    <p:sldId id="268" r:id="rId15"/>
    <p:sldId id="269" r:id="rId16"/>
    <p:sldId id="267"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FB8"/>
    <a:srgbClr val="002060"/>
    <a:srgbClr val="00355F"/>
    <a:srgbClr val="144EA2"/>
    <a:srgbClr val="04559F"/>
    <a:srgbClr val="0079C1"/>
    <a:srgbClr val="11436B"/>
    <a:srgbClr val="4FB0EB"/>
    <a:srgbClr val="006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4CF19-607D-4FA7-86AF-1D9076CFAADA}" v="8" dt="2023-06-12T00:29:17.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p:restoredTop sz="94694"/>
  </p:normalViewPr>
  <p:slideViewPr>
    <p:cSldViewPr snapToGrid="0" snapToObjects="1">
      <p:cViewPr varScale="1">
        <p:scale>
          <a:sx n="86" d="100"/>
          <a:sy n="86" d="100"/>
        </p:scale>
        <p:origin x="74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freeimageslive.co.uk/free_stock_image/growing-concept-jpg" TargetMode="External"/><Relationship Id="rId9" Type="http://schemas.openxmlformats.org/officeDocument/2006/relationships/image" Target="../media/image14.jpe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freeimageslive.co.uk/free_stock_image/growing-concept-jpg" TargetMode="External"/><Relationship Id="rId9"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59AE7-F55A-4B58-AFB9-E13800122242}"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C6316142-082E-4DFD-894A-A300C7EE8284}">
      <dgm:prSet/>
      <dgm:spPr/>
      <dgm:t>
        <a:bodyPr/>
        <a:lstStyle/>
        <a:p>
          <a:r>
            <a:rPr lang="en-US" b="1" dirty="0"/>
            <a:t>Hard market is here and may stay a while</a:t>
          </a:r>
          <a:endParaRPr lang="en-US" dirty="0"/>
        </a:p>
      </dgm:t>
    </dgm:pt>
    <dgm:pt modelId="{FCB61482-652F-42DB-92F8-6EA233C790F1}" type="parTrans" cxnId="{4E9EEFDC-DDB1-4EBB-97A3-879E259E1C52}">
      <dgm:prSet/>
      <dgm:spPr/>
      <dgm:t>
        <a:bodyPr/>
        <a:lstStyle/>
        <a:p>
          <a:endParaRPr lang="en-US"/>
        </a:p>
      </dgm:t>
    </dgm:pt>
    <dgm:pt modelId="{76B9ECA2-48AA-45B7-824B-8AC8FEFE2E3F}" type="sibTrans" cxnId="{4E9EEFDC-DDB1-4EBB-97A3-879E259E1C52}">
      <dgm:prSet/>
      <dgm:spPr/>
      <dgm:t>
        <a:bodyPr/>
        <a:lstStyle/>
        <a:p>
          <a:endParaRPr lang="en-US" dirty="0"/>
        </a:p>
      </dgm:t>
    </dgm:pt>
    <dgm:pt modelId="{BD1B0355-7596-47B4-88A6-9E4070BE50DE}">
      <dgm:prSet/>
      <dgm:spPr/>
      <dgm:t>
        <a:bodyPr/>
        <a:lstStyle/>
        <a:p>
          <a:r>
            <a:rPr lang="en-US" b="1" dirty="0"/>
            <a:t>Captives are forming at record pace with the hard market</a:t>
          </a:r>
          <a:endParaRPr lang="en-US" dirty="0"/>
        </a:p>
      </dgm:t>
    </dgm:pt>
    <dgm:pt modelId="{27CECA15-403C-4B1C-9859-81FEBBB2150C}" type="parTrans" cxnId="{A7BA2633-7A26-4FE4-9E46-FB00A2988090}">
      <dgm:prSet/>
      <dgm:spPr/>
      <dgm:t>
        <a:bodyPr/>
        <a:lstStyle/>
        <a:p>
          <a:endParaRPr lang="en-US"/>
        </a:p>
      </dgm:t>
    </dgm:pt>
    <dgm:pt modelId="{1727EDA1-3CFE-453B-9693-10A7E4B609F7}" type="sibTrans" cxnId="{A7BA2633-7A26-4FE4-9E46-FB00A2988090}">
      <dgm:prSet/>
      <dgm:spPr/>
      <dgm:t>
        <a:bodyPr/>
        <a:lstStyle/>
        <a:p>
          <a:endParaRPr lang="en-US" dirty="0"/>
        </a:p>
      </dgm:t>
    </dgm:pt>
    <dgm:pt modelId="{DC4DAE4C-37DF-4D29-9BC5-D9C5977A7B0D}">
      <dgm:prSet/>
      <dgm:spPr/>
      <dgm:t>
        <a:bodyPr/>
        <a:lstStyle/>
        <a:p>
          <a:r>
            <a:rPr lang="en-US" b="1" dirty="0"/>
            <a:t>Strong interest in feasibility and expanding existing programs</a:t>
          </a:r>
          <a:endParaRPr lang="en-US" dirty="0"/>
        </a:p>
      </dgm:t>
    </dgm:pt>
    <dgm:pt modelId="{A264AAF7-5A31-46B6-A555-05ADE047C64E}" type="parTrans" cxnId="{12276C2C-383E-4840-BCDF-0B339FE2DAFD}">
      <dgm:prSet/>
      <dgm:spPr/>
      <dgm:t>
        <a:bodyPr/>
        <a:lstStyle/>
        <a:p>
          <a:endParaRPr lang="en-US"/>
        </a:p>
      </dgm:t>
    </dgm:pt>
    <dgm:pt modelId="{01B0C4BA-D697-4191-B2F4-0FAAE2CE21D6}" type="sibTrans" cxnId="{12276C2C-383E-4840-BCDF-0B339FE2DAFD}">
      <dgm:prSet/>
      <dgm:spPr/>
      <dgm:t>
        <a:bodyPr/>
        <a:lstStyle/>
        <a:p>
          <a:endParaRPr lang="en-US" dirty="0"/>
        </a:p>
      </dgm:t>
    </dgm:pt>
    <dgm:pt modelId="{34B72A4F-D7B7-4393-AC33-A88CF7F7CC34}">
      <dgm:prSet/>
      <dgm:spPr/>
      <dgm:t>
        <a:bodyPr/>
        <a:lstStyle/>
        <a:p>
          <a:r>
            <a:rPr lang="en-US" b="1" dirty="0"/>
            <a:t>New lines of coverage, premiums and interest are growing</a:t>
          </a:r>
          <a:endParaRPr lang="en-US" dirty="0"/>
        </a:p>
      </dgm:t>
    </dgm:pt>
    <dgm:pt modelId="{5FE0D425-9717-4FE1-B244-8C6F18F1FEA2}" type="parTrans" cxnId="{26B9AE5F-B3E9-4481-8666-F0D1B0CF5EBB}">
      <dgm:prSet/>
      <dgm:spPr/>
      <dgm:t>
        <a:bodyPr/>
        <a:lstStyle/>
        <a:p>
          <a:endParaRPr lang="en-US"/>
        </a:p>
      </dgm:t>
    </dgm:pt>
    <dgm:pt modelId="{E2F46504-2050-45EB-9713-084D36DAB41A}" type="sibTrans" cxnId="{26B9AE5F-B3E9-4481-8666-F0D1B0CF5EBB}">
      <dgm:prSet/>
      <dgm:spPr/>
      <dgm:t>
        <a:bodyPr/>
        <a:lstStyle/>
        <a:p>
          <a:endParaRPr lang="en-US" dirty="0"/>
        </a:p>
      </dgm:t>
    </dgm:pt>
    <dgm:pt modelId="{C7D55B11-87D4-4D4A-9994-074D31B3EE8A}">
      <dgm:prSet/>
      <dgm:spPr/>
      <dgm:t>
        <a:bodyPr/>
        <a:lstStyle/>
        <a:p>
          <a:r>
            <a:rPr lang="en-US" b="1" dirty="0"/>
            <a:t>More captive options available spurring growth</a:t>
          </a:r>
          <a:endParaRPr lang="en-US" dirty="0"/>
        </a:p>
      </dgm:t>
    </dgm:pt>
    <dgm:pt modelId="{5BE8272B-6591-44A0-AB3F-74D79A87CFDB}" type="parTrans" cxnId="{CFE11D13-01F5-4C17-A4EE-C823C52298CD}">
      <dgm:prSet/>
      <dgm:spPr/>
      <dgm:t>
        <a:bodyPr/>
        <a:lstStyle/>
        <a:p>
          <a:endParaRPr lang="en-US"/>
        </a:p>
      </dgm:t>
    </dgm:pt>
    <dgm:pt modelId="{B5515671-8EF5-4A24-BF27-B1610774184F}" type="sibTrans" cxnId="{CFE11D13-01F5-4C17-A4EE-C823C52298CD}">
      <dgm:prSet/>
      <dgm:spPr/>
      <dgm:t>
        <a:bodyPr/>
        <a:lstStyle/>
        <a:p>
          <a:endParaRPr lang="en-US" dirty="0"/>
        </a:p>
      </dgm:t>
    </dgm:pt>
    <dgm:pt modelId="{098BE858-D73A-47F5-A5FF-0307804DCE03}">
      <dgm:prSet/>
      <dgm:spPr/>
      <dgm:t>
        <a:bodyPr/>
        <a:lstStyle/>
        <a:p>
          <a:r>
            <a:rPr lang="en-US" b="1" dirty="0"/>
            <a:t>No slow down in sight</a:t>
          </a:r>
          <a:endParaRPr lang="en-US" dirty="0"/>
        </a:p>
      </dgm:t>
    </dgm:pt>
    <dgm:pt modelId="{A0C8B442-5550-42FA-B192-EC51A5C2D265}" type="parTrans" cxnId="{897E4B2D-9376-4EDE-8D6E-280E69E75168}">
      <dgm:prSet/>
      <dgm:spPr/>
      <dgm:t>
        <a:bodyPr/>
        <a:lstStyle/>
        <a:p>
          <a:endParaRPr lang="en-US"/>
        </a:p>
      </dgm:t>
    </dgm:pt>
    <dgm:pt modelId="{48E49981-36A8-4026-A57F-B483781BA187}" type="sibTrans" cxnId="{897E4B2D-9376-4EDE-8D6E-280E69E75168}">
      <dgm:prSet/>
      <dgm:spPr/>
      <dgm:t>
        <a:bodyPr/>
        <a:lstStyle/>
        <a:p>
          <a:endParaRPr lang="en-US"/>
        </a:p>
      </dgm:t>
    </dgm:pt>
    <dgm:pt modelId="{3BB601D7-552C-4CB9-BA92-594D8986C8A6}" type="pres">
      <dgm:prSet presAssocID="{CF059AE7-F55A-4B58-AFB9-E13800122242}" presName="Name0" presStyleCnt="0">
        <dgm:presLayoutVars>
          <dgm:dir/>
          <dgm:resizeHandles val="exact"/>
        </dgm:presLayoutVars>
      </dgm:prSet>
      <dgm:spPr/>
    </dgm:pt>
    <dgm:pt modelId="{4CC39887-7CE9-44BF-A2C7-CBDFA08B622B}" type="pres">
      <dgm:prSet presAssocID="{C6316142-082E-4DFD-894A-A300C7EE8284}" presName="node" presStyleLbl="node1" presStyleIdx="0" presStyleCnt="6">
        <dgm:presLayoutVars>
          <dgm:bulletEnabled val="1"/>
        </dgm:presLayoutVars>
      </dgm:prSet>
      <dgm:spPr/>
    </dgm:pt>
    <dgm:pt modelId="{7DDE92D8-03AF-4480-82A3-316551531B3E}" type="pres">
      <dgm:prSet presAssocID="{76B9ECA2-48AA-45B7-824B-8AC8FEFE2E3F}" presName="sibTrans" presStyleLbl="sibTrans1D1" presStyleIdx="0" presStyleCnt="5"/>
      <dgm:spPr/>
    </dgm:pt>
    <dgm:pt modelId="{676AF9D6-1158-49F1-B87E-F2FE3C77A77E}" type="pres">
      <dgm:prSet presAssocID="{76B9ECA2-48AA-45B7-824B-8AC8FEFE2E3F}" presName="connectorText" presStyleLbl="sibTrans1D1" presStyleIdx="0" presStyleCnt="5"/>
      <dgm:spPr/>
    </dgm:pt>
    <dgm:pt modelId="{A69DE2FB-68BD-4022-B2D7-493665C9FC9C}" type="pres">
      <dgm:prSet presAssocID="{BD1B0355-7596-47B4-88A6-9E4070BE50DE}" presName="node" presStyleLbl="node1" presStyleIdx="1" presStyleCnt="6">
        <dgm:presLayoutVars>
          <dgm:bulletEnabled val="1"/>
        </dgm:presLayoutVars>
      </dgm:prSet>
      <dgm:spPr/>
    </dgm:pt>
    <dgm:pt modelId="{8880A1A9-8570-4D96-9317-257CD2143508}" type="pres">
      <dgm:prSet presAssocID="{1727EDA1-3CFE-453B-9693-10A7E4B609F7}" presName="sibTrans" presStyleLbl="sibTrans1D1" presStyleIdx="1" presStyleCnt="5"/>
      <dgm:spPr/>
    </dgm:pt>
    <dgm:pt modelId="{C9434B3F-7BA5-46C7-9B0C-8BD8C330E09A}" type="pres">
      <dgm:prSet presAssocID="{1727EDA1-3CFE-453B-9693-10A7E4B609F7}" presName="connectorText" presStyleLbl="sibTrans1D1" presStyleIdx="1" presStyleCnt="5"/>
      <dgm:spPr/>
    </dgm:pt>
    <dgm:pt modelId="{EC6CDA78-3A8C-4B62-BE17-B494FB0D8AEA}" type="pres">
      <dgm:prSet presAssocID="{DC4DAE4C-37DF-4D29-9BC5-D9C5977A7B0D}" presName="node" presStyleLbl="node1" presStyleIdx="2" presStyleCnt="6">
        <dgm:presLayoutVars>
          <dgm:bulletEnabled val="1"/>
        </dgm:presLayoutVars>
      </dgm:prSet>
      <dgm:spPr/>
    </dgm:pt>
    <dgm:pt modelId="{6AFCCA84-CE60-4CF8-A51B-F897AF876FEA}" type="pres">
      <dgm:prSet presAssocID="{01B0C4BA-D697-4191-B2F4-0FAAE2CE21D6}" presName="sibTrans" presStyleLbl="sibTrans1D1" presStyleIdx="2" presStyleCnt="5"/>
      <dgm:spPr/>
    </dgm:pt>
    <dgm:pt modelId="{7685710C-B26B-4263-9686-DA99D7A2CF2F}" type="pres">
      <dgm:prSet presAssocID="{01B0C4BA-D697-4191-B2F4-0FAAE2CE21D6}" presName="connectorText" presStyleLbl="sibTrans1D1" presStyleIdx="2" presStyleCnt="5"/>
      <dgm:spPr/>
    </dgm:pt>
    <dgm:pt modelId="{0BC8D9AF-BFFD-4847-9792-A2F5263018CB}" type="pres">
      <dgm:prSet presAssocID="{34B72A4F-D7B7-4393-AC33-A88CF7F7CC34}" presName="node" presStyleLbl="node1" presStyleIdx="3" presStyleCnt="6">
        <dgm:presLayoutVars>
          <dgm:bulletEnabled val="1"/>
        </dgm:presLayoutVars>
      </dgm:prSet>
      <dgm:spPr/>
    </dgm:pt>
    <dgm:pt modelId="{2CB08002-10DC-442B-B97B-2E5E842D9E44}" type="pres">
      <dgm:prSet presAssocID="{E2F46504-2050-45EB-9713-084D36DAB41A}" presName="sibTrans" presStyleLbl="sibTrans1D1" presStyleIdx="3" presStyleCnt="5"/>
      <dgm:spPr/>
    </dgm:pt>
    <dgm:pt modelId="{796D6CA0-74CA-48FC-9D22-A585AB7AC3E8}" type="pres">
      <dgm:prSet presAssocID="{E2F46504-2050-45EB-9713-084D36DAB41A}" presName="connectorText" presStyleLbl="sibTrans1D1" presStyleIdx="3" presStyleCnt="5"/>
      <dgm:spPr/>
    </dgm:pt>
    <dgm:pt modelId="{F6690F3A-020A-45FD-B27D-446DC49DC511}" type="pres">
      <dgm:prSet presAssocID="{C7D55B11-87D4-4D4A-9994-074D31B3EE8A}" presName="node" presStyleLbl="node1" presStyleIdx="4" presStyleCnt="6">
        <dgm:presLayoutVars>
          <dgm:bulletEnabled val="1"/>
        </dgm:presLayoutVars>
      </dgm:prSet>
      <dgm:spPr/>
    </dgm:pt>
    <dgm:pt modelId="{2F141A09-5905-464B-A625-A4C359242911}" type="pres">
      <dgm:prSet presAssocID="{B5515671-8EF5-4A24-BF27-B1610774184F}" presName="sibTrans" presStyleLbl="sibTrans1D1" presStyleIdx="4" presStyleCnt="5"/>
      <dgm:spPr/>
    </dgm:pt>
    <dgm:pt modelId="{0289EB48-F5A3-4A3B-BEC7-98FEF4E122C3}" type="pres">
      <dgm:prSet presAssocID="{B5515671-8EF5-4A24-BF27-B1610774184F}" presName="connectorText" presStyleLbl="sibTrans1D1" presStyleIdx="4" presStyleCnt="5"/>
      <dgm:spPr/>
    </dgm:pt>
    <dgm:pt modelId="{4F5CB081-7C02-4524-BF50-90FFD539A6BE}" type="pres">
      <dgm:prSet presAssocID="{098BE858-D73A-47F5-A5FF-0307804DCE03}" presName="node" presStyleLbl="node1" presStyleIdx="5" presStyleCnt="6">
        <dgm:presLayoutVars>
          <dgm:bulletEnabled val="1"/>
        </dgm:presLayoutVars>
      </dgm:prSet>
      <dgm:spPr/>
    </dgm:pt>
  </dgm:ptLst>
  <dgm:cxnLst>
    <dgm:cxn modelId="{CFE11D13-01F5-4C17-A4EE-C823C52298CD}" srcId="{CF059AE7-F55A-4B58-AFB9-E13800122242}" destId="{C7D55B11-87D4-4D4A-9994-074D31B3EE8A}" srcOrd="4" destOrd="0" parTransId="{5BE8272B-6591-44A0-AB3F-74D79A87CFDB}" sibTransId="{B5515671-8EF5-4A24-BF27-B1610774184F}"/>
    <dgm:cxn modelId="{82066828-7667-4F26-9F77-76D20E7C0068}" type="presOf" srcId="{B5515671-8EF5-4A24-BF27-B1610774184F}" destId="{0289EB48-F5A3-4A3B-BEC7-98FEF4E122C3}" srcOrd="1" destOrd="0" presId="urn:microsoft.com/office/officeart/2016/7/layout/RepeatingBendingProcessNew"/>
    <dgm:cxn modelId="{12276C2C-383E-4840-BCDF-0B339FE2DAFD}" srcId="{CF059AE7-F55A-4B58-AFB9-E13800122242}" destId="{DC4DAE4C-37DF-4D29-9BC5-D9C5977A7B0D}" srcOrd="2" destOrd="0" parTransId="{A264AAF7-5A31-46B6-A555-05ADE047C64E}" sibTransId="{01B0C4BA-D697-4191-B2F4-0FAAE2CE21D6}"/>
    <dgm:cxn modelId="{897E4B2D-9376-4EDE-8D6E-280E69E75168}" srcId="{CF059AE7-F55A-4B58-AFB9-E13800122242}" destId="{098BE858-D73A-47F5-A5FF-0307804DCE03}" srcOrd="5" destOrd="0" parTransId="{A0C8B442-5550-42FA-B192-EC51A5C2D265}" sibTransId="{48E49981-36A8-4026-A57F-B483781BA187}"/>
    <dgm:cxn modelId="{A7BA2633-7A26-4FE4-9E46-FB00A2988090}" srcId="{CF059AE7-F55A-4B58-AFB9-E13800122242}" destId="{BD1B0355-7596-47B4-88A6-9E4070BE50DE}" srcOrd="1" destOrd="0" parTransId="{27CECA15-403C-4B1C-9859-81FEBBB2150C}" sibTransId="{1727EDA1-3CFE-453B-9693-10A7E4B609F7}"/>
    <dgm:cxn modelId="{FC5F5F3B-BDCF-4C4D-A6FA-7EB2A7423D93}" type="presOf" srcId="{E2F46504-2050-45EB-9713-084D36DAB41A}" destId="{2CB08002-10DC-442B-B97B-2E5E842D9E44}" srcOrd="0" destOrd="0" presId="urn:microsoft.com/office/officeart/2016/7/layout/RepeatingBendingProcessNew"/>
    <dgm:cxn modelId="{E420BD3F-2913-41C9-8E50-1D06B60D8632}" type="presOf" srcId="{B5515671-8EF5-4A24-BF27-B1610774184F}" destId="{2F141A09-5905-464B-A625-A4C359242911}" srcOrd="0" destOrd="0" presId="urn:microsoft.com/office/officeart/2016/7/layout/RepeatingBendingProcessNew"/>
    <dgm:cxn modelId="{26B9AE5F-B3E9-4481-8666-F0D1B0CF5EBB}" srcId="{CF059AE7-F55A-4B58-AFB9-E13800122242}" destId="{34B72A4F-D7B7-4393-AC33-A88CF7F7CC34}" srcOrd="3" destOrd="0" parTransId="{5FE0D425-9717-4FE1-B244-8C6F18F1FEA2}" sibTransId="{E2F46504-2050-45EB-9713-084D36DAB41A}"/>
    <dgm:cxn modelId="{7053FE68-82A0-4FED-8CD6-C5DD4F966090}" type="presOf" srcId="{C6316142-082E-4DFD-894A-A300C7EE8284}" destId="{4CC39887-7CE9-44BF-A2C7-CBDFA08B622B}" srcOrd="0" destOrd="0" presId="urn:microsoft.com/office/officeart/2016/7/layout/RepeatingBendingProcessNew"/>
    <dgm:cxn modelId="{C4DA974E-3982-43AE-AB41-DFAB2D789BBB}" type="presOf" srcId="{BD1B0355-7596-47B4-88A6-9E4070BE50DE}" destId="{A69DE2FB-68BD-4022-B2D7-493665C9FC9C}" srcOrd="0" destOrd="0" presId="urn:microsoft.com/office/officeart/2016/7/layout/RepeatingBendingProcessNew"/>
    <dgm:cxn modelId="{864FE175-F055-4469-A085-A4963B7804D0}" type="presOf" srcId="{E2F46504-2050-45EB-9713-084D36DAB41A}" destId="{796D6CA0-74CA-48FC-9D22-A585AB7AC3E8}" srcOrd="1" destOrd="0" presId="urn:microsoft.com/office/officeart/2016/7/layout/RepeatingBendingProcessNew"/>
    <dgm:cxn modelId="{97364576-D4DE-4975-BAB5-093F00C81753}" type="presOf" srcId="{1727EDA1-3CFE-453B-9693-10A7E4B609F7}" destId="{C9434B3F-7BA5-46C7-9B0C-8BD8C330E09A}" srcOrd="1" destOrd="0" presId="urn:microsoft.com/office/officeart/2016/7/layout/RepeatingBendingProcessNew"/>
    <dgm:cxn modelId="{06387F8C-82B9-48A8-BE4A-FC1CD60FC075}" type="presOf" srcId="{01B0C4BA-D697-4191-B2F4-0FAAE2CE21D6}" destId="{6AFCCA84-CE60-4CF8-A51B-F897AF876FEA}" srcOrd="0" destOrd="0" presId="urn:microsoft.com/office/officeart/2016/7/layout/RepeatingBendingProcessNew"/>
    <dgm:cxn modelId="{503859A6-3F96-40BE-B4AB-7D1CFCA5AC71}" type="presOf" srcId="{01B0C4BA-D697-4191-B2F4-0FAAE2CE21D6}" destId="{7685710C-B26B-4263-9686-DA99D7A2CF2F}" srcOrd="1" destOrd="0" presId="urn:microsoft.com/office/officeart/2016/7/layout/RepeatingBendingProcessNew"/>
    <dgm:cxn modelId="{A17404A7-4459-4A2D-B22D-72A7EA2AD2FD}" type="presOf" srcId="{76B9ECA2-48AA-45B7-824B-8AC8FEFE2E3F}" destId="{7DDE92D8-03AF-4480-82A3-316551531B3E}" srcOrd="0" destOrd="0" presId="urn:microsoft.com/office/officeart/2016/7/layout/RepeatingBendingProcessNew"/>
    <dgm:cxn modelId="{64ED36AC-13BA-47EF-A457-0F6C4EC786D9}" type="presOf" srcId="{1727EDA1-3CFE-453B-9693-10A7E4B609F7}" destId="{8880A1A9-8570-4D96-9317-257CD2143508}" srcOrd="0" destOrd="0" presId="urn:microsoft.com/office/officeart/2016/7/layout/RepeatingBendingProcessNew"/>
    <dgm:cxn modelId="{5C3FD7AF-F04C-49EC-BBE6-EAFF729FFCE5}" type="presOf" srcId="{C7D55B11-87D4-4D4A-9994-074D31B3EE8A}" destId="{F6690F3A-020A-45FD-B27D-446DC49DC511}" srcOrd="0" destOrd="0" presId="urn:microsoft.com/office/officeart/2016/7/layout/RepeatingBendingProcessNew"/>
    <dgm:cxn modelId="{7B4328C9-F6B5-4882-9007-4279871AE800}" type="presOf" srcId="{CF059AE7-F55A-4B58-AFB9-E13800122242}" destId="{3BB601D7-552C-4CB9-BA92-594D8986C8A6}" srcOrd="0" destOrd="0" presId="urn:microsoft.com/office/officeart/2016/7/layout/RepeatingBendingProcessNew"/>
    <dgm:cxn modelId="{02DCC1D6-0272-402C-88BA-BC46D7574AAD}" type="presOf" srcId="{DC4DAE4C-37DF-4D29-9BC5-D9C5977A7B0D}" destId="{EC6CDA78-3A8C-4B62-BE17-B494FB0D8AEA}" srcOrd="0" destOrd="0" presId="urn:microsoft.com/office/officeart/2016/7/layout/RepeatingBendingProcessNew"/>
    <dgm:cxn modelId="{1DBE32D8-25F5-4D7E-89D4-EBC16218B0EE}" type="presOf" srcId="{34B72A4F-D7B7-4393-AC33-A88CF7F7CC34}" destId="{0BC8D9AF-BFFD-4847-9792-A2F5263018CB}" srcOrd="0" destOrd="0" presId="urn:microsoft.com/office/officeart/2016/7/layout/RepeatingBendingProcessNew"/>
    <dgm:cxn modelId="{4E9EEFDC-DDB1-4EBB-97A3-879E259E1C52}" srcId="{CF059AE7-F55A-4B58-AFB9-E13800122242}" destId="{C6316142-082E-4DFD-894A-A300C7EE8284}" srcOrd="0" destOrd="0" parTransId="{FCB61482-652F-42DB-92F8-6EA233C790F1}" sibTransId="{76B9ECA2-48AA-45B7-824B-8AC8FEFE2E3F}"/>
    <dgm:cxn modelId="{CC6D90ED-76D0-42A4-BE11-582CA6DE97ED}" type="presOf" srcId="{098BE858-D73A-47F5-A5FF-0307804DCE03}" destId="{4F5CB081-7C02-4524-BF50-90FFD539A6BE}" srcOrd="0" destOrd="0" presId="urn:microsoft.com/office/officeart/2016/7/layout/RepeatingBendingProcessNew"/>
    <dgm:cxn modelId="{8735C6FE-CD40-4646-BE00-052294DD7559}" type="presOf" srcId="{76B9ECA2-48AA-45B7-824B-8AC8FEFE2E3F}" destId="{676AF9D6-1158-49F1-B87E-F2FE3C77A77E}" srcOrd="1" destOrd="0" presId="urn:microsoft.com/office/officeart/2016/7/layout/RepeatingBendingProcessNew"/>
    <dgm:cxn modelId="{3CBB09BF-A6E6-472C-8613-624F71844363}" type="presParOf" srcId="{3BB601D7-552C-4CB9-BA92-594D8986C8A6}" destId="{4CC39887-7CE9-44BF-A2C7-CBDFA08B622B}" srcOrd="0" destOrd="0" presId="urn:microsoft.com/office/officeart/2016/7/layout/RepeatingBendingProcessNew"/>
    <dgm:cxn modelId="{B5C78674-5018-4B01-8CBF-8C2FC84461CD}" type="presParOf" srcId="{3BB601D7-552C-4CB9-BA92-594D8986C8A6}" destId="{7DDE92D8-03AF-4480-82A3-316551531B3E}" srcOrd="1" destOrd="0" presId="urn:microsoft.com/office/officeart/2016/7/layout/RepeatingBendingProcessNew"/>
    <dgm:cxn modelId="{916BCDEE-7EE1-4AA3-904A-EC58D0A7C202}" type="presParOf" srcId="{7DDE92D8-03AF-4480-82A3-316551531B3E}" destId="{676AF9D6-1158-49F1-B87E-F2FE3C77A77E}" srcOrd="0" destOrd="0" presId="urn:microsoft.com/office/officeart/2016/7/layout/RepeatingBendingProcessNew"/>
    <dgm:cxn modelId="{B89011D8-6C67-4605-B46B-529FED5F4AE6}" type="presParOf" srcId="{3BB601D7-552C-4CB9-BA92-594D8986C8A6}" destId="{A69DE2FB-68BD-4022-B2D7-493665C9FC9C}" srcOrd="2" destOrd="0" presId="urn:microsoft.com/office/officeart/2016/7/layout/RepeatingBendingProcessNew"/>
    <dgm:cxn modelId="{E510ED1B-A2B8-496B-81EC-30B573098B21}" type="presParOf" srcId="{3BB601D7-552C-4CB9-BA92-594D8986C8A6}" destId="{8880A1A9-8570-4D96-9317-257CD2143508}" srcOrd="3" destOrd="0" presId="urn:microsoft.com/office/officeart/2016/7/layout/RepeatingBendingProcessNew"/>
    <dgm:cxn modelId="{E014D82A-6FBE-4DFA-A376-97C241118172}" type="presParOf" srcId="{8880A1A9-8570-4D96-9317-257CD2143508}" destId="{C9434B3F-7BA5-46C7-9B0C-8BD8C330E09A}" srcOrd="0" destOrd="0" presId="urn:microsoft.com/office/officeart/2016/7/layout/RepeatingBendingProcessNew"/>
    <dgm:cxn modelId="{BBA7DB28-4AC6-4CC0-9D37-C1449DBE8D4D}" type="presParOf" srcId="{3BB601D7-552C-4CB9-BA92-594D8986C8A6}" destId="{EC6CDA78-3A8C-4B62-BE17-B494FB0D8AEA}" srcOrd="4" destOrd="0" presId="urn:microsoft.com/office/officeart/2016/7/layout/RepeatingBendingProcessNew"/>
    <dgm:cxn modelId="{5AA8A078-027C-4A02-94F8-48FCAF40DF23}" type="presParOf" srcId="{3BB601D7-552C-4CB9-BA92-594D8986C8A6}" destId="{6AFCCA84-CE60-4CF8-A51B-F897AF876FEA}" srcOrd="5" destOrd="0" presId="urn:microsoft.com/office/officeart/2016/7/layout/RepeatingBendingProcessNew"/>
    <dgm:cxn modelId="{567B03CA-9AAD-46B2-B5D7-A2B25FEAF1F6}" type="presParOf" srcId="{6AFCCA84-CE60-4CF8-A51B-F897AF876FEA}" destId="{7685710C-B26B-4263-9686-DA99D7A2CF2F}" srcOrd="0" destOrd="0" presId="urn:microsoft.com/office/officeart/2016/7/layout/RepeatingBendingProcessNew"/>
    <dgm:cxn modelId="{B5E097BA-FE9C-4742-AE5C-9FEE0437EE35}" type="presParOf" srcId="{3BB601D7-552C-4CB9-BA92-594D8986C8A6}" destId="{0BC8D9AF-BFFD-4847-9792-A2F5263018CB}" srcOrd="6" destOrd="0" presId="urn:microsoft.com/office/officeart/2016/7/layout/RepeatingBendingProcessNew"/>
    <dgm:cxn modelId="{167A03C7-54A4-4A79-B657-E7CF7BF21255}" type="presParOf" srcId="{3BB601D7-552C-4CB9-BA92-594D8986C8A6}" destId="{2CB08002-10DC-442B-B97B-2E5E842D9E44}" srcOrd="7" destOrd="0" presId="urn:microsoft.com/office/officeart/2016/7/layout/RepeatingBendingProcessNew"/>
    <dgm:cxn modelId="{56EF6773-2AA4-4D02-8617-798A74D28F61}" type="presParOf" srcId="{2CB08002-10DC-442B-B97B-2E5E842D9E44}" destId="{796D6CA0-74CA-48FC-9D22-A585AB7AC3E8}" srcOrd="0" destOrd="0" presId="urn:microsoft.com/office/officeart/2016/7/layout/RepeatingBendingProcessNew"/>
    <dgm:cxn modelId="{FA0A81D4-AB4F-497A-B6DB-A0944CE9ACFF}" type="presParOf" srcId="{3BB601D7-552C-4CB9-BA92-594D8986C8A6}" destId="{F6690F3A-020A-45FD-B27D-446DC49DC511}" srcOrd="8" destOrd="0" presId="urn:microsoft.com/office/officeart/2016/7/layout/RepeatingBendingProcessNew"/>
    <dgm:cxn modelId="{FF5F61AA-1007-41B2-9251-05F8B4080789}" type="presParOf" srcId="{3BB601D7-552C-4CB9-BA92-594D8986C8A6}" destId="{2F141A09-5905-464B-A625-A4C359242911}" srcOrd="9" destOrd="0" presId="urn:microsoft.com/office/officeart/2016/7/layout/RepeatingBendingProcessNew"/>
    <dgm:cxn modelId="{6039FC6B-50AE-4129-B6FC-59423F4B59CB}" type="presParOf" srcId="{2F141A09-5905-464B-A625-A4C359242911}" destId="{0289EB48-F5A3-4A3B-BEC7-98FEF4E122C3}" srcOrd="0" destOrd="0" presId="urn:microsoft.com/office/officeart/2016/7/layout/RepeatingBendingProcessNew"/>
    <dgm:cxn modelId="{85E69BF6-79F3-4689-ADFD-840AE16F990A}" type="presParOf" srcId="{3BB601D7-552C-4CB9-BA92-594D8986C8A6}" destId="{4F5CB081-7C02-4524-BF50-90FFD539A6B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4ACEB-F261-4A79-A050-5D59982A0351}"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F5C0DA52-6341-4E98-BD48-C5DF0DDEA750}">
      <dgm:prSet/>
      <dgm:spPr/>
      <dgm:t>
        <a:bodyPr/>
        <a:lstStyle/>
        <a:p>
          <a:r>
            <a:rPr lang="en-US" b="1" dirty="0"/>
            <a:t>Medical Stop Loss</a:t>
          </a:r>
          <a:endParaRPr lang="en-US" dirty="0"/>
        </a:p>
      </dgm:t>
    </dgm:pt>
    <dgm:pt modelId="{A6DC6ECF-E8DC-46D0-8CD6-1E1015C252D9}" type="parTrans" cxnId="{C5A80C56-5D15-4A6D-B8BB-3BCC9A30B632}">
      <dgm:prSet/>
      <dgm:spPr/>
      <dgm:t>
        <a:bodyPr/>
        <a:lstStyle/>
        <a:p>
          <a:endParaRPr lang="en-US"/>
        </a:p>
      </dgm:t>
    </dgm:pt>
    <dgm:pt modelId="{ED11AD4E-1DDA-4C18-8EE9-D9E8231BFCFD}" type="sibTrans" cxnId="{C5A80C56-5D15-4A6D-B8BB-3BCC9A30B632}">
      <dgm:prSet/>
      <dgm:spPr/>
      <dgm:t>
        <a:bodyPr/>
        <a:lstStyle/>
        <a:p>
          <a:endParaRPr lang="en-US"/>
        </a:p>
      </dgm:t>
    </dgm:pt>
    <dgm:pt modelId="{8432181A-7B57-4F62-8A16-20854FFFBF86}">
      <dgm:prSet/>
      <dgm:spPr/>
      <dgm:t>
        <a:bodyPr/>
        <a:lstStyle/>
        <a:p>
          <a:r>
            <a:rPr lang="en-US" b="1" dirty="0"/>
            <a:t>Expanded use of cell structures</a:t>
          </a:r>
          <a:endParaRPr lang="en-US" dirty="0"/>
        </a:p>
      </dgm:t>
    </dgm:pt>
    <dgm:pt modelId="{51303839-20A5-4251-A942-35C03F4D16B4}" type="parTrans" cxnId="{E4AF83D5-6EEE-41C4-9E39-B7929EFE8C99}">
      <dgm:prSet/>
      <dgm:spPr/>
      <dgm:t>
        <a:bodyPr/>
        <a:lstStyle/>
        <a:p>
          <a:endParaRPr lang="en-US"/>
        </a:p>
      </dgm:t>
    </dgm:pt>
    <dgm:pt modelId="{0E298461-45C0-40D5-AA44-C44451E8B0B8}" type="sibTrans" cxnId="{E4AF83D5-6EEE-41C4-9E39-B7929EFE8C99}">
      <dgm:prSet/>
      <dgm:spPr/>
      <dgm:t>
        <a:bodyPr/>
        <a:lstStyle/>
        <a:p>
          <a:endParaRPr lang="en-US"/>
        </a:p>
      </dgm:t>
    </dgm:pt>
    <dgm:pt modelId="{19A5F97B-FB7E-431C-AF09-21683746E898}">
      <dgm:prSet/>
      <dgm:spPr/>
      <dgm:t>
        <a:bodyPr/>
        <a:lstStyle/>
        <a:p>
          <a:r>
            <a:rPr lang="en-US" b="1" dirty="0"/>
            <a:t>More captives writing profitable Third-Party Risks</a:t>
          </a:r>
          <a:endParaRPr lang="en-US" dirty="0"/>
        </a:p>
      </dgm:t>
    </dgm:pt>
    <dgm:pt modelId="{66E96BD0-07C5-4BA3-A56D-FAA1E05F8964}" type="parTrans" cxnId="{A44C891F-3A45-47CD-8DD7-791A4BE291F9}">
      <dgm:prSet/>
      <dgm:spPr/>
      <dgm:t>
        <a:bodyPr/>
        <a:lstStyle/>
        <a:p>
          <a:endParaRPr lang="en-US"/>
        </a:p>
      </dgm:t>
    </dgm:pt>
    <dgm:pt modelId="{E06E6A8D-5006-4789-A2F8-C789BC951CAC}" type="sibTrans" cxnId="{A44C891F-3A45-47CD-8DD7-791A4BE291F9}">
      <dgm:prSet/>
      <dgm:spPr/>
      <dgm:t>
        <a:bodyPr/>
        <a:lstStyle/>
        <a:p>
          <a:endParaRPr lang="en-US"/>
        </a:p>
      </dgm:t>
    </dgm:pt>
    <dgm:pt modelId="{7C9913A9-EA6C-4BFF-BF7E-792D3B4725C6}">
      <dgm:prSet/>
      <dgm:spPr/>
      <dgm:t>
        <a:bodyPr/>
        <a:lstStyle/>
        <a:p>
          <a:r>
            <a:rPr lang="en-US" b="1" dirty="0"/>
            <a:t>Director &amp; Officers Liability, Cyber</a:t>
          </a:r>
        </a:p>
      </dgm:t>
    </dgm:pt>
    <dgm:pt modelId="{63F43752-06C5-45B2-97DC-7B352AD4CEB4}" type="parTrans" cxnId="{1B110707-D740-47F8-95BF-2ADED08C4065}">
      <dgm:prSet/>
      <dgm:spPr/>
      <dgm:t>
        <a:bodyPr/>
        <a:lstStyle/>
        <a:p>
          <a:endParaRPr lang="en-US"/>
        </a:p>
      </dgm:t>
    </dgm:pt>
    <dgm:pt modelId="{F9DA0E56-BA90-4E56-A068-E81637F404E0}" type="sibTrans" cxnId="{1B110707-D740-47F8-95BF-2ADED08C4065}">
      <dgm:prSet/>
      <dgm:spPr/>
      <dgm:t>
        <a:bodyPr/>
        <a:lstStyle/>
        <a:p>
          <a:endParaRPr lang="en-US"/>
        </a:p>
      </dgm:t>
    </dgm:pt>
    <dgm:pt modelId="{3643407E-FD27-4061-9B7D-E911980B257C}">
      <dgm:prSet/>
      <dgm:spPr/>
      <dgm:t>
        <a:bodyPr/>
        <a:lstStyle/>
        <a:p>
          <a:r>
            <a:rPr lang="en-US" b="1" dirty="0"/>
            <a:t>Basic lines of coverage – Property, GL, WC, Auto Liability</a:t>
          </a:r>
          <a:endParaRPr lang="en-US" dirty="0"/>
        </a:p>
      </dgm:t>
    </dgm:pt>
    <dgm:pt modelId="{DF246F23-F185-4632-882B-AE6E222FFC91}" type="parTrans" cxnId="{AB216212-FC9C-44BE-8B35-555C24CAF5AF}">
      <dgm:prSet/>
      <dgm:spPr/>
      <dgm:t>
        <a:bodyPr/>
        <a:lstStyle/>
        <a:p>
          <a:endParaRPr lang="en-US"/>
        </a:p>
      </dgm:t>
    </dgm:pt>
    <dgm:pt modelId="{B7B1ABD2-8743-4401-AC43-C0CE62BE2B9C}" type="sibTrans" cxnId="{AB216212-FC9C-44BE-8B35-555C24CAF5AF}">
      <dgm:prSet/>
      <dgm:spPr/>
      <dgm:t>
        <a:bodyPr/>
        <a:lstStyle/>
        <a:p>
          <a:endParaRPr lang="en-US"/>
        </a:p>
      </dgm:t>
    </dgm:pt>
    <dgm:pt modelId="{A6C18BB8-46AE-4ED8-9684-9B06890753FB}">
      <dgm:prSet/>
      <dgm:spPr/>
      <dgm:t>
        <a:bodyPr/>
        <a:lstStyle/>
        <a:p>
          <a:r>
            <a:rPr lang="en-US" b="1" dirty="0"/>
            <a:t>Increased technology and sophistication </a:t>
          </a:r>
          <a:endParaRPr lang="en-US" dirty="0"/>
        </a:p>
      </dgm:t>
    </dgm:pt>
    <dgm:pt modelId="{E340316F-5CF2-4299-82F6-8D222A9EDA4B}" type="parTrans" cxnId="{7D2B650A-CF32-49AD-B387-FF79CB289360}">
      <dgm:prSet/>
      <dgm:spPr/>
      <dgm:t>
        <a:bodyPr/>
        <a:lstStyle/>
        <a:p>
          <a:endParaRPr lang="en-US"/>
        </a:p>
      </dgm:t>
    </dgm:pt>
    <dgm:pt modelId="{DE3A0337-3C26-4799-82A8-E752F933B210}" type="sibTrans" cxnId="{7D2B650A-CF32-49AD-B387-FF79CB289360}">
      <dgm:prSet/>
      <dgm:spPr/>
      <dgm:t>
        <a:bodyPr/>
        <a:lstStyle/>
        <a:p>
          <a:endParaRPr lang="en-US"/>
        </a:p>
      </dgm:t>
    </dgm:pt>
    <dgm:pt modelId="{BA2AE5D5-FA2D-4D36-9E24-B80CA5528E60}" type="pres">
      <dgm:prSet presAssocID="{F444ACEB-F261-4A79-A050-5D59982A0351}" presName="linearFlow" presStyleCnt="0">
        <dgm:presLayoutVars>
          <dgm:dir/>
          <dgm:resizeHandles val="exact"/>
        </dgm:presLayoutVars>
      </dgm:prSet>
      <dgm:spPr/>
    </dgm:pt>
    <dgm:pt modelId="{268D4791-42D2-41CF-AE2E-1C93EE9B79BF}" type="pres">
      <dgm:prSet presAssocID="{F5C0DA52-6341-4E98-BD48-C5DF0DDEA750}" presName="composite" presStyleCnt="0"/>
      <dgm:spPr/>
    </dgm:pt>
    <dgm:pt modelId="{6C06C1F8-5B09-4C89-9A09-AD534BB6ABB3}" type="pres">
      <dgm:prSet presAssocID="{F5C0DA52-6341-4E98-BD48-C5DF0DDEA750}"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dical with solid fill"/>
        </a:ext>
      </dgm:extLst>
    </dgm:pt>
    <dgm:pt modelId="{650CCD15-8E74-4910-943E-DB2A531B5813}" type="pres">
      <dgm:prSet presAssocID="{F5C0DA52-6341-4E98-BD48-C5DF0DDEA750}" presName="txShp" presStyleLbl="node1" presStyleIdx="0" presStyleCnt="6" custLinFactNeighborX="-399" custLinFactNeighborY="-331">
        <dgm:presLayoutVars>
          <dgm:bulletEnabled val="1"/>
        </dgm:presLayoutVars>
      </dgm:prSet>
      <dgm:spPr/>
    </dgm:pt>
    <dgm:pt modelId="{218CC2B5-1292-4091-A0EA-944AAC788676}" type="pres">
      <dgm:prSet presAssocID="{ED11AD4E-1DDA-4C18-8EE9-D9E8231BFCFD}" presName="spacing" presStyleCnt="0"/>
      <dgm:spPr/>
    </dgm:pt>
    <dgm:pt modelId="{922CEC90-1DE1-4C9E-9F5E-769840FE2DC8}" type="pres">
      <dgm:prSet presAssocID="{8432181A-7B57-4F62-8A16-20854FFFBF86}" presName="composite" presStyleCnt="0"/>
      <dgm:spPr/>
    </dgm:pt>
    <dgm:pt modelId="{3804B0A4-D8DF-4590-B706-6AA885F4BF01}" type="pres">
      <dgm:prSet presAssocID="{8432181A-7B57-4F62-8A16-20854FFFBF86}" presName="imgShp" presStyleLbl="fgImgPlace1" presStyleIdx="1" presStyleCnt="6"/>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dgm:spPr>
    </dgm:pt>
    <dgm:pt modelId="{7CE8987F-8377-4585-9B68-9FBF9FB0F592}" type="pres">
      <dgm:prSet presAssocID="{8432181A-7B57-4F62-8A16-20854FFFBF86}" presName="txShp" presStyleLbl="node1" presStyleIdx="1" presStyleCnt="6">
        <dgm:presLayoutVars>
          <dgm:bulletEnabled val="1"/>
        </dgm:presLayoutVars>
      </dgm:prSet>
      <dgm:spPr/>
    </dgm:pt>
    <dgm:pt modelId="{11D47171-0959-4EE7-A7EA-0AB4AE5AA8E7}" type="pres">
      <dgm:prSet presAssocID="{0E298461-45C0-40D5-AA44-C44451E8B0B8}" presName="spacing" presStyleCnt="0"/>
      <dgm:spPr/>
    </dgm:pt>
    <dgm:pt modelId="{9C59A37B-4453-4583-ABB9-F017910FDF3D}" type="pres">
      <dgm:prSet presAssocID="{19A5F97B-FB7E-431C-AF09-21683746E898}" presName="composite" presStyleCnt="0"/>
      <dgm:spPr/>
    </dgm:pt>
    <dgm:pt modelId="{477C7F69-825C-4E08-B90E-E185EF2A9874}" type="pres">
      <dgm:prSet presAssocID="{19A5F97B-FB7E-431C-AF09-21683746E898}"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F9934F75-F21C-4785-A61C-73C19D908473}" type="pres">
      <dgm:prSet presAssocID="{19A5F97B-FB7E-431C-AF09-21683746E898}" presName="txShp" presStyleLbl="node1" presStyleIdx="2" presStyleCnt="6">
        <dgm:presLayoutVars>
          <dgm:bulletEnabled val="1"/>
        </dgm:presLayoutVars>
      </dgm:prSet>
      <dgm:spPr/>
    </dgm:pt>
    <dgm:pt modelId="{2EB854E8-9DA1-4295-B79B-6B2D21449D30}" type="pres">
      <dgm:prSet presAssocID="{E06E6A8D-5006-4789-A2F8-C789BC951CAC}" presName="spacing" presStyleCnt="0"/>
      <dgm:spPr/>
    </dgm:pt>
    <dgm:pt modelId="{99C9551D-3989-4C92-81CB-D27578C02BCB}" type="pres">
      <dgm:prSet presAssocID="{7C9913A9-EA6C-4BFF-BF7E-792D3B4725C6}" presName="composite" presStyleCnt="0"/>
      <dgm:spPr/>
    </dgm:pt>
    <dgm:pt modelId="{6F73D1F2-AFBD-4F58-AF4F-948858E25FBA}" type="pres">
      <dgm:prSet presAssocID="{7C9913A9-EA6C-4BFF-BF7E-792D3B4725C6}"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l="-39000" r="-39000"/>
          </a:stretch>
        </a:blipFill>
      </dgm:spPr>
    </dgm:pt>
    <dgm:pt modelId="{3D2482FA-12E1-40D6-8368-66191026026F}" type="pres">
      <dgm:prSet presAssocID="{7C9913A9-EA6C-4BFF-BF7E-792D3B4725C6}" presName="txShp" presStyleLbl="node1" presStyleIdx="3" presStyleCnt="6">
        <dgm:presLayoutVars>
          <dgm:bulletEnabled val="1"/>
        </dgm:presLayoutVars>
      </dgm:prSet>
      <dgm:spPr/>
    </dgm:pt>
    <dgm:pt modelId="{262D43C1-EA86-48BD-B43E-79DA8207EACC}" type="pres">
      <dgm:prSet presAssocID="{F9DA0E56-BA90-4E56-A068-E81637F404E0}" presName="spacing" presStyleCnt="0"/>
      <dgm:spPr/>
    </dgm:pt>
    <dgm:pt modelId="{29A686CD-A22A-40B1-BB69-44DAF9B1322D}" type="pres">
      <dgm:prSet presAssocID="{3643407E-FD27-4061-9B7D-E911980B257C}" presName="composite" presStyleCnt="0"/>
      <dgm:spPr/>
    </dgm:pt>
    <dgm:pt modelId="{FEFFD05F-3DBE-468B-BDF8-CA437AB8A03C}" type="pres">
      <dgm:prSet presAssocID="{3643407E-FD27-4061-9B7D-E911980B257C}" presName="imgShp" presStyleLbl="fgImgPlace1" presStyleIdx="4" presStyleCnt="6"/>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dgm:spPr>
    </dgm:pt>
    <dgm:pt modelId="{C0136EEF-DECF-4FDD-8E54-90025DEFFEC5}" type="pres">
      <dgm:prSet presAssocID="{3643407E-FD27-4061-9B7D-E911980B257C}" presName="txShp" presStyleLbl="node1" presStyleIdx="4" presStyleCnt="6">
        <dgm:presLayoutVars>
          <dgm:bulletEnabled val="1"/>
        </dgm:presLayoutVars>
      </dgm:prSet>
      <dgm:spPr/>
    </dgm:pt>
    <dgm:pt modelId="{AFD6C1EC-D334-4D4E-96A9-F733F5A8C88D}" type="pres">
      <dgm:prSet presAssocID="{B7B1ABD2-8743-4401-AC43-C0CE62BE2B9C}" presName="spacing" presStyleCnt="0"/>
      <dgm:spPr/>
    </dgm:pt>
    <dgm:pt modelId="{F3CF179D-CB95-4E3A-B714-BC364FE16B90}" type="pres">
      <dgm:prSet presAssocID="{A6C18BB8-46AE-4ED8-9684-9B06890753FB}" presName="composite" presStyleCnt="0"/>
      <dgm:spPr/>
    </dgm:pt>
    <dgm:pt modelId="{7428088D-6E6C-4BCE-8BF3-0758CB20BD5F}" type="pres">
      <dgm:prSet presAssocID="{A6C18BB8-46AE-4ED8-9684-9B06890753FB}" presName="imgShp" presStyleLbl="fgImgPlace1" presStyleIdx="5" presStyleCnt="6"/>
      <dgm:spPr>
        <a:blipFill>
          <a:blip xmlns:r="http://schemas.openxmlformats.org/officeDocument/2006/relationships" r:embed="rId9">
            <a:extLst>
              <a:ext uri="{28A0092B-C50C-407E-A947-70E740481C1C}">
                <a14:useLocalDpi xmlns:a14="http://schemas.microsoft.com/office/drawing/2010/main" val="0"/>
              </a:ext>
            </a:extLst>
          </a:blip>
          <a:srcRect/>
          <a:stretch>
            <a:fillRect l="-39000" r="-39000"/>
          </a:stretch>
        </a:blipFill>
      </dgm:spPr>
    </dgm:pt>
    <dgm:pt modelId="{2FEA945D-8295-4657-882F-EA9E4D86210D}" type="pres">
      <dgm:prSet presAssocID="{A6C18BB8-46AE-4ED8-9684-9B06890753FB}" presName="txShp" presStyleLbl="node1" presStyleIdx="5" presStyleCnt="6">
        <dgm:presLayoutVars>
          <dgm:bulletEnabled val="1"/>
        </dgm:presLayoutVars>
      </dgm:prSet>
      <dgm:spPr/>
    </dgm:pt>
  </dgm:ptLst>
  <dgm:cxnLst>
    <dgm:cxn modelId="{1B110707-D740-47F8-95BF-2ADED08C4065}" srcId="{F444ACEB-F261-4A79-A050-5D59982A0351}" destId="{7C9913A9-EA6C-4BFF-BF7E-792D3B4725C6}" srcOrd="3" destOrd="0" parTransId="{63F43752-06C5-45B2-97DC-7B352AD4CEB4}" sibTransId="{F9DA0E56-BA90-4E56-A068-E81637F404E0}"/>
    <dgm:cxn modelId="{7D2B650A-CF32-49AD-B387-FF79CB289360}" srcId="{F444ACEB-F261-4A79-A050-5D59982A0351}" destId="{A6C18BB8-46AE-4ED8-9684-9B06890753FB}" srcOrd="5" destOrd="0" parTransId="{E340316F-5CF2-4299-82F6-8D222A9EDA4B}" sibTransId="{DE3A0337-3C26-4799-82A8-E752F933B210}"/>
    <dgm:cxn modelId="{AB216212-FC9C-44BE-8B35-555C24CAF5AF}" srcId="{F444ACEB-F261-4A79-A050-5D59982A0351}" destId="{3643407E-FD27-4061-9B7D-E911980B257C}" srcOrd="4" destOrd="0" parTransId="{DF246F23-F185-4632-882B-AE6E222FFC91}" sibTransId="{B7B1ABD2-8743-4401-AC43-C0CE62BE2B9C}"/>
    <dgm:cxn modelId="{234B4817-20AF-4C89-88D3-F25A77993FAE}" type="presOf" srcId="{19A5F97B-FB7E-431C-AF09-21683746E898}" destId="{F9934F75-F21C-4785-A61C-73C19D908473}" srcOrd="0" destOrd="0" presId="urn:microsoft.com/office/officeart/2005/8/layout/vList3"/>
    <dgm:cxn modelId="{A44C891F-3A45-47CD-8DD7-791A4BE291F9}" srcId="{F444ACEB-F261-4A79-A050-5D59982A0351}" destId="{19A5F97B-FB7E-431C-AF09-21683746E898}" srcOrd="2" destOrd="0" parTransId="{66E96BD0-07C5-4BA3-A56D-FAA1E05F8964}" sibTransId="{E06E6A8D-5006-4789-A2F8-C789BC951CAC}"/>
    <dgm:cxn modelId="{C5A80C56-5D15-4A6D-B8BB-3BCC9A30B632}" srcId="{F444ACEB-F261-4A79-A050-5D59982A0351}" destId="{F5C0DA52-6341-4E98-BD48-C5DF0DDEA750}" srcOrd="0" destOrd="0" parTransId="{A6DC6ECF-E8DC-46D0-8CD6-1E1015C252D9}" sibTransId="{ED11AD4E-1DDA-4C18-8EE9-D9E8231BFCFD}"/>
    <dgm:cxn modelId="{CB85A859-BA1F-47C6-B046-8AE5F74DF498}" type="presOf" srcId="{F5C0DA52-6341-4E98-BD48-C5DF0DDEA750}" destId="{650CCD15-8E74-4910-943E-DB2A531B5813}" srcOrd="0" destOrd="0" presId="urn:microsoft.com/office/officeart/2005/8/layout/vList3"/>
    <dgm:cxn modelId="{0C49167B-0734-45EB-9640-71FE781F27A9}" type="presOf" srcId="{A6C18BB8-46AE-4ED8-9684-9B06890753FB}" destId="{2FEA945D-8295-4657-882F-EA9E4D86210D}" srcOrd="0" destOrd="0" presId="urn:microsoft.com/office/officeart/2005/8/layout/vList3"/>
    <dgm:cxn modelId="{E4AF83D5-6EEE-41C4-9E39-B7929EFE8C99}" srcId="{F444ACEB-F261-4A79-A050-5D59982A0351}" destId="{8432181A-7B57-4F62-8A16-20854FFFBF86}" srcOrd="1" destOrd="0" parTransId="{51303839-20A5-4251-A942-35C03F4D16B4}" sibTransId="{0E298461-45C0-40D5-AA44-C44451E8B0B8}"/>
    <dgm:cxn modelId="{2115C5DC-1430-4A20-8A09-449B9117A8EB}" type="presOf" srcId="{3643407E-FD27-4061-9B7D-E911980B257C}" destId="{C0136EEF-DECF-4FDD-8E54-90025DEFFEC5}" srcOrd="0" destOrd="0" presId="urn:microsoft.com/office/officeart/2005/8/layout/vList3"/>
    <dgm:cxn modelId="{386954E0-FEE2-4E47-913C-3930D34AF950}" type="presOf" srcId="{7C9913A9-EA6C-4BFF-BF7E-792D3B4725C6}" destId="{3D2482FA-12E1-40D6-8368-66191026026F}" srcOrd="0" destOrd="0" presId="urn:microsoft.com/office/officeart/2005/8/layout/vList3"/>
    <dgm:cxn modelId="{8BFA0FF6-89F8-4EFE-A834-3D25F352E016}" type="presOf" srcId="{F444ACEB-F261-4A79-A050-5D59982A0351}" destId="{BA2AE5D5-FA2D-4D36-9E24-B80CA5528E60}" srcOrd="0" destOrd="0" presId="urn:microsoft.com/office/officeart/2005/8/layout/vList3"/>
    <dgm:cxn modelId="{76E46FFB-C64C-4BC5-8B90-8F146F0437F9}" type="presOf" srcId="{8432181A-7B57-4F62-8A16-20854FFFBF86}" destId="{7CE8987F-8377-4585-9B68-9FBF9FB0F592}" srcOrd="0" destOrd="0" presId="urn:microsoft.com/office/officeart/2005/8/layout/vList3"/>
    <dgm:cxn modelId="{C5923790-85EA-425D-9113-3675BA9EA449}" type="presParOf" srcId="{BA2AE5D5-FA2D-4D36-9E24-B80CA5528E60}" destId="{268D4791-42D2-41CF-AE2E-1C93EE9B79BF}" srcOrd="0" destOrd="0" presId="urn:microsoft.com/office/officeart/2005/8/layout/vList3"/>
    <dgm:cxn modelId="{FF740A4E-F65B-4117-9805-99F71D4FC7DE}" type="presParOf" srcId="{268D4791-42D2-41CF-AE2E-1C93EE9B79BF}" destId="{6C06C1F8-5B09-4C89-9A09-AD534BB6ABB3}" srcOrd="0" destOrd="0" presId="urn:microsoft.com/office/officeart/2005/8/layout/vList3"/>
    <dgm:cxn modelId="{E16A66A1-2328-403E-97FF-1343BBDEC755}" type="presParOf" srcId="{268D4791-42D2-41CF-AE2E-1C93EE9B79BF}" destId="{650CCD15-8E74-4910-943E-DB2A531B5813}" srcOrd="1" destOrd="0" presId="urn:microsoft.com/office/officeart/2005/8/layout/vList3"/>
    <dgm:cxn modelId="{1F3AED09-BD91-4BBF-954C-9C65791684ED}" type="presParOf" srcId="{BA2AE5D5-FA2D-4D36-9E24-B80CA5528E60}" destId="{218CC2B5-1292-4091-A0EA-944AAC788676}" srcOrd="1" destOrd="0" presId="urn:microsoft.com/office/officeart/2005/8/layout/vList3"/>
    <dgm:cxn modelId="{E5838451-5F15-40CD-8CFC-A85A961C755C}" type="presParOf" srcId="{BA2AE5D5-FA2D-4D36-9E24-B80CA5528E60}" destId="{922CEC90-1DE1-4C9E-9F5E-769840FE2DC8}" srcOrd="2" destOrd="0" presId="urn:microsoft.com/office/officeart/2005/8/layout/vList3"/>
    <dgm:cxn modelId="{14518269-B31B-4FC1-B8EF-C5010C266D99}" type="presParOf" srcId="{922CEC90-1DE1-4C9E-9F5E-769840FE2DC8}" destId="{3804B0A4-D8DF-4590-B706-6AA885F4BF01}" srcOrd="0" destOrd="0" presId="urn:microsoft.com/office/officeart/2005/8/layout/vList3"/>
    <dgm:cxn modelId="{63A0C149-DA2C-424F-BBAE-9E99772DB244}" type="presParOf" srcId="{922CEC90-1DE1-4C9E-9F5E-769840FE2DC8}" destId="{7CE8987F-8377-4585-9B68-9FBF9FB0F592}" srcOrd="1" destOrd="0" presId="urn:microsoft.com/office/officeart/2005/8/layout/vList3"/>
    <dgm:cxn modelId="{615C16D0-4635-4A3D-849C-A40A82B6079C}" type="presParOf" srcId="{BA2AE5D5-FA2D-4D36-9E24-B80CA5528E60}" destId="{11D47171-0959-4EE7-A7EA-0AB4AE5AA8E7}" srcOrd="3" destOrd="0" presId="urn:microsoft.com/office/officeart/2005/8/layout/vList3"/>
    <dgm:cxn modelId="{4A179B1E-B01C-481B-BC88-8B5A84948248}" type="presParOf" srcId="{BA2AE5D5-FA2D-4D36-9E24-B80CA5528E60}" destId="{9C59A37B-4453-4583-ABB9-F017910FDF3D}" srcOrd="4" destOrd="0" presId="urn:microsoft.com/office/officeart/2005/8/layout/vList3"/>
    <dgm:cxn modelId="{5B44A853-4228-4B15-989C-B5506B879DF0}" type="presParOf" srcId="{9C59A37B-4453-4583-ABB9-F017910FDF3D}" destId="{477C7F69-825C-4E08-B90E-E185EF2A9874}" srcOrd="0" destOrd="0" presId="urn:microsoft.com/office/officeart/2005/8/layout/vList3"/>
    <dgm:cxn modelId="{CEE18DAC-F3D6-4A69-81D2-75B267002180}" type="presParOf" srcId="{9C59A37B-4453-4583-ABB9-F017910FDF3D}" destId="{F9934F75-F21C-4785-A61C-73C19D908473}" srcOrd="1" destOrd="0" presId="urn:microsoft.com/office/officeart/2005/8/layout/vList3"/>
    <dgm:cxn modelId="{E6D9DEDD-87BE-427E-A8A7-0938E064E6F7}" type="presParOf" srcId="{BA2AE5D5-FA2D-4D36-9E24-B80CA5528E60}" destId="{2EB854E8-9DA1-4295-B79B-6B2D21449D30}" srcOrd="5" destOrd="0" presId="urn:microsoft.com/office/officeart/2005/8/layout/vList3"/>
    <dgm:cxn modelId="{351F29E6-A75C-4801-8D1E-81AF706B039C}" type="presParOf" srcId="{BA2AE5D5-FA2D-4D36-9E24-B80CA5528E60}" destId="{99C9551D-3989-4C92-81CB-D27578C02BCB}" srcOrd="6" destOrd="0" presId="urn:microsoft.com/office/officeart/2005/8/layout/vList3"/>
    <dgm:cxn modelId="{2C1C3A95-298B-420C-8B80-D9380DADF224}" type="presParOf" srcId="{99C9551D-3989-4C92-81CB-D27578C02BCB}" destId="{6F73D1F2-AFBD-4F58-AF4F-948858E25FBA}" srcOrd="0" destOrd="0" presId="urn:microsoft.com/office/officeart/2005/8/layout/vList3"/>
    <dgm:cxn modelId="{9139A47C-0210-48CE-AD9C-4E13417551A3}" type="presParOf" srcId="{99C9551D-3989-4C92-81CB-D27578C02BCB}" destId="{3D2482FA-12E1-40D6-8368-66191026026F}" srcOrd="1" destOrd="0" presId="urn:microsoft.com/office/officeart/2005/8/layout/vList3"/>
    <dgm:cxn modelId="{DC0A2196-A0E6-4F4A-8750-FE4B0953E2A9}" type="presParOf" srcId="{BA2AE5D5-FA2D-4D36-9E24-B80CA5528E60}" destId="{262D43C1-EA86-48BD-B43E-79DA8207EACC}" srcOrd="7" destOrd="0" presId="urn:microsoft.com/office/officeart/2005/8/layout/vList3"/>
    <dgm:cxn modelId="{08FCA8BE-9794-4CA4-8052-E137718297D7}" type="presParOf" srcId="{BA2AE5D5-FA2D-4D36-9E24-B80CA5528E60}" destId="{29A686CD-A22A-40B1-BB69-44DAF9B1322D}" srcOrd="8" destOrd="0" presId="urn:microsoft.com/office/officeart/2005/8/layout/vList3"/>
    <dgm:cxn modelId="{69B98AED-566B-4488-9213-CE67D951085F}" type="presParOf" srcId="{29A686CD-A22A-40B1-BB69-44DAF9B1322D}" destId="{FEFFD05F-3DBE-468B-BDF8-CA437AB8A03C}" srcOrd="0" destOrd="0" presId="urn:microsoft.com/office/officeart/2005/8/layout/vList3"/>
    <dgm:cxn modelId="{28103007-FCD2-4468-A614-A211028E91C8}" type="presParOf" srcId="{29A686CD-A22A-40B1-BB69-44DAF9B1322D}" destId="{C0136EEF-DECF-4FDD-8E54-90025DEFFEC5}" srcOrd="1" destOrd="0" presId="urn:microsoft.com/office/officeart/2005/8/layout/vList3"/>
    <dgm:cxn modelId="{57131521-09DD-420E-B31B-D037A0532A7C}" type="presParOf" srcId="{BA2AE5D5-FA2D-4D36-9E24-B80CA5528E60}" destId="{AFD6C1EC-D334-4D4E-96A9-F733F5A8C88D}" srcOrd="9" destOrd="0" presId="urn:microsoft.com/office/officeart/2005/8/layout/vList3"/>
    <dgm:cxn modelId="{515DD7BA-4EE4-4584-A9A1-21A530D4A9BB}" type="presParOf" srcId="{BA2AE5D5-FA2D-4D36-9E24-B80CA5528E60}" destId="{F3CF179D-CB95-4E3A-B714-BC364FE16B90}" srcOrd="10" destOrd="0" presId="urn:microsoft.com/office/officeart/2005/8/layout/vList3"/>
    <dgm:cxn modelId="{2B6627B4-7254-496C-9181-F0BAB97E8C95}" type="presParOf" srcId="{F3CF179D-CB95-4E3A-B714-BC364FE16B90}" destId="{7428088D-6E6C-4BCE-8BF3-0758CB20BD5F}" srcOrd="0" destOrd="0" presId="urn:microsoft.com/office/officeart/2005/8/layout/vList3"/>
    <dgm:cxn modelId="{52AD0075-3932-4CFB-9A7A-1681B673E167}" type="presParOf" srcId="{F3CF179D-CB95-4E3A-B714-BC364FE16B90}" destId="{2FEA945D-8295-4657-882F-EA9E4D8621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C28C4-730F-48AA-B871-8C10385B2301}" type="doc">
      <dgm:prSet loTypeId="urn:microsoft.com/office/officeart/2016/7/layout/VerticalHollowActionList" loCatId="List" qsTypeId="urn:microsoft.com/office/officeart/2005/8/quickstyle/simple1" qsCatId="simple" csTypeId="urn:microsoft.com/office/officeart/2005/8/colors/colorful5" csCatId="colorful" phldr="1"/>
      <dgm:spPr/>
      <dgm:t>
        <a:bodyPr/>
        <a:lstStyle/>
        <a:p>
          <a:endParaRPr lang="en-US"/>
        </a:p>
      </dgm:t>
    </dgm:pt>
    <dgm:pt modelId="{59FC1CC1-920F-449F-B6F1-2BF138028F9B}">
      <dgm:prSet/>
      <dgm:spPr/>
      <dgm:t>
        <a:bodyPr/>
        <a:lstStyle/>
        <a:p>
          <a:r>
            <a:rPr lang="en-US" b="1" dirty="0"/>
            <a:t>Float</a:t>
          </a:r>
        </a:p>
      </dgm:t>
    </dgm:pt>
    <dgm:pt modelId="{F2703D5A-0DF9-4D2D-B177-1375A7AADB55}" type="parTrans" cxnId="{C096A9C5-93DC-41A4-9DF8-A07BBE5CF517}">
      <dgm:prSet/>
      <dgm:spPr/>
      <dgm:t>
        <a:bodyPr/>
        <a:lstStyle/>
        <a:p>
          <a:endParaRPr lang="en-US"/>
        </a:p>
      </dgm:t>
    </dgm:pt>
    <dgm:pt modelId="{61CA0E41-20CE-4BE5-9CCD-4040519D96FA}" type="sibTrans" cxnId="{C096A9C5-93DC-41A4-9DF8-A07BBE5CF517}">
      <dgm:prSet/>
      <dgm:spPr/>
      <dgm:t>
        <a:bodyPr/>
        <a:lstStyle/>
        <a:p>
          <a:endParaRPr lang="en-US"/>
        </a:p>
      </dgm:t>
    </dgm:pt>
    <dgm:pt modelId="{BB51FA9C-213F-44B9-A53D-28F23EA48BD1}">
      <dgm:prSet/>
      <dgm:spPr/>
      <dgm:t>
        <a:bodyPr/>
        <a:lstStyle/>
        <a:p>
          <a:r>
            <a:rPr lang="en-US" dirty="0"/>
            <a:t>Capture investment income from funds held to pay claims within the captive’s retention</a:t>
          </a:r>
        </a:p>
      </dgm:t>
    </dgm:pt>
    <dgm:pt modelId="{AAAA8D6C-FCF7-4AB4-8825-6902DC97EF45}" type="parTrans" cxnId="{996BC863-1AFC-4291-96F1-D7D8C55F934C}">
      <dgm:prSet/>
      <dgm:spPr/>
      <dgm:t>
        <a:bodyPr/>
        <a:lstStyle/>
        <a:p>
          <a:endParaRPr lang="en-US"/>
        </a:p>
      </dgm:t>
    </dgm:pt>
    <dgm:pt modelId="{675475D4-1A5E-463A-AC53-A00775CD6455}" type="sibTrans" cxnId="{996BC863-1AFC-4291-96F1-D7D8C55F934C}">
      <dgm:prSet/>
      <dgm:spPr/>
      <dgm:t>
        <a:bodyPr/>
        <a:lstStyle/>
        <a:p>
          <a:endParaRPr lang="en-US"/>
        </a:p>
      </dgm:t>
    </dgm:pt>
    <dgm:pt modelId="{5BF09D2B-63A6-4B06-861A-702CB591C39A}">
      <dgm:prSet/>
      <dgm:spPr/>
      <dgm:t>
        <a:bodyPr/>
        <a:lstStyle/>
        <a:p>
          <a:r>
            <a:rPr lang="en-US" b="1" dirty="0"/>
            <a:t>Consider</a:t>
          </a:r>
        </a:p>
      </dgm:t>
    </dgm:pt>
    <dgm:pt modelId="{B4CCD3F5-56F3-45E4-BC67-5C948C819612}" type="parTrans" cxnId="{F1DAA121-2C7A-4704-9DCE-BA70E2365EE3}">
      <dgm:prSet/>
      <dgm:spPr/>
      <dgm:t>
        <a:bodyPr/>
        <a:lstStyle/>
        <a:p>
          <a:endParaRPr lang="en-US"/>
        </a:p>
      </dgm:t>
    </dgm:pt>
    <dgm:pt modelId="{F1048EAC-598D-455B-807B-2D7859D06D4D}" type="sibTrans" cxnId="{F1DAA121-2C7A-4704-9DCE-BA70E2365EE3}">
      <dgm:prSet/>
      <dgm:spPr/>
      <dgm:t>
        <a:bodyPr/>
        <a:lstStyle/>
        <a:p>
          <a:endParaRPr lang="en-US"/>
        </a:p>
      </dgm:t>
    </dgm:pt>
    <dgm:pt modelId="{2F011255-7FEE-4A3D-8B6B-981FCDF54BF9}">
      <dgm:prSet/>
      <dgm:spPr/>
      <dgm:t>
        <a:bodyPr/>
        <a:lstStyle/>
        <a:p>
          <a:r>
            <a:rPr lang="en-US" dirty="0"/>
            <a:t>Additional analysis for increasing captive retentions/capital optimization </a:t>
          </a:r>
        </a:p>
      </dgm:t>
    </dgm:pt>
    <dgm:pt modelId="{970F1E58-2E9E-46E6-9A45-20F8D0157C6F}" type="parTrans" cxnId="{382476E1-39F7-4B0D-ACA4-920DFD109759}">
      <dgm:prSet/>
      <dgm:spPr/>
      <dgm:t>
        <a:bodyPr/>
        <a:lstStyle/>
        <a:p>
          <a:endParaRPr lang="en-US"/>
        </a:p>
      </dgm:t>
    </dgm:pt>
    <dgm:pt modelId="{19ACEDE2-54F4-468B-955D-B0EB7F917E73}" type="sibTrans" cxnId="{382476E1-39F7-4B0D-ACA4-920DFD109759}">
      <dgm:prSet/>
      <dgm:spPr/>
      <dgm:t>
        <a:bodyPr/>
        <a:lstStyle/>
        <a:p>
          <a:endParaRPr lang="en-US"/>
        </a:p>
      </dgm:t>
    </dgm:pt>
    <dgm:pt modelId="{2FCAFC36-CA19-4AEE-8F15-25BBB6ACDC0A}">
      <dgm:prSet/>
      <dgm:spPr/>
      <dgm:t>
        <a:bodyPr/>
        <a:lstStyle/>
        <a:p>
          <a:r>
            <a:rPr lang="en-US" b="1" dirty="0"/>
            <a:t>Issue</a:t>
          </a:r>
        </a:p>
      </dgm:t>
    </dgm:pt>
    <dgm:pt modelId="{A959D376-9DE2-4671-ADBD-299F8551B003}" type="parTrans" cxnId="{5B08B6D4-42E5-4CB1-8981-E50E525847A5}">
      <dgm:prSet/>
      <dgm:spPr/>
      <dgm:t>
        <a:bodyPr/>
        <a:lstStyle/>
        <a:p>
          <a:endParaRPr lang="en-US"/>
        </a:p>
      </dgm:t>
    </dgm:pt>
    <dgm:pt modelId="{437CC196-895B-4D55-852D-478CF4955AF6}" type="sibTrans" cxnId="{5B08B6D4-42E5-4CB1-8981-E50E525847A5}">
      <dgm:prSet/>
      <dgm:spPr/>
      <dgm:t>
        <a:bodyPr/>
        <a:lstStyle/>
        <a:p>
          <a:endParaRPr lang="en-US"/>
        </a:p>
      </dgm:t>
    </dgm:pt>
    <dgm:pt modelId="{5AD1F309-76FC-490A-9CC2-40FB0D84B42F}">
      <dgm:prSet/>
      <dgm:spPr/>
      <dgm:t>
        <a:bodyPr/>
        <a:lstStyle/>
        <a:p>
          <a:r>
            <a:rPr lang="en-US" dirty="0"/>
            <a:t>Direct issue policies for excluded/under funded coverages </a:t>
          </a:r>
        </a:p>
      </dgm:t>
    </dgm:pt>
    <dgm:pt modelId="{97D89923-1078-404E-A3DC-5BA840AB1697}" type="parTrans" cxnId="{5CFBAEAF-FE7C-476C-A430-889DCCB2830F}">
      <dgm:prSet/>
      <dgm:spPr/>
      <dgm:t>
        <a:bodyPr/>
        <a:lstStyle/>
        <a:p>
          <a:endParaRPr lang="en-US"/>
        </a:p>
      </dgm:t>
    </dgm:pt>
    <dgm:pt modelId="{85EF0E13-7FF3-4AA3-A1EA-21791059C48F}" type="sibTrans" cxnId="{5CFBAEAF-FE7C-476C-A430-889DCCB2830F}">
      <dgm:prSet/>
      <dgm:spPr/>
      <dgm:t>
        <a:bodyPr/>
        <a:lstStyle/>
        <a:p>
          <a:endParaRPr lang="en-US"/>
        </a:p>
      </dgm:t>
    </dgm:pt>
    <dgm:pt modelId="{47EB57EE-8EBC-4DA2-AE90-ACF2ADF1BD04}" type="pres">
      <dgm:prSet presAssocID="{3ADC28C4-730F-48AA-B871-8C10385B2301}" presName="Name0" presStyleCnt="0">
        <dgm:presLayoutVars>
          <dgm:dir/>
          <dgm:animLvl val="lvl"/>
          <dgm:resizeHandles val="exact"/>
        </dgm:presLayoutVars>
      </dgm:prSet>
      <dgm:spPr/>
    </dgm:pt>
    <dgm:pt modelId="{9245FF41-92D8-48A4-82CF-78B8CD9F9FB7}" type="pres">
      <dgm:prSet presAssocID="{59FC1CC1-920F-449F-B6F1-2BF138028F9B}" presName="linNode" presStyleCnt="0"/>
      <dgm:spPr/>
    </dgm:pt>
    <dgm:pt modelId="{46B0516B-DA02-42D7-B277-1AC2943F188E}" type="pres">
      <dgm:prSet presAssocID="{59FC1CC1-920F-449F-B6F1-2BF138028F9B}" presName="parentText" presStyleLbl="solidFgAcc1" presStyleIdx="0" presStyleCnt="3">
        <dgm:presLayoutVars>
          <dgm:chMax val="1"/>
          <dgm:bulletEnabled/>
        </dgm:presLayoutVars>
      </dgm:prSet>
      <dgm:spPr/>
    </dgm:pt>
    <dgm:pt modelId="{D7A6C80C-D749-4B6D-A4A7-B040DA4A8347}" type="pres">
      <dgm:prSet presAssocID="{59FC1CC1-920F-449F-B6F1-2BF138028F9B}" presName="descendantText" presStyleLbl="alignNode1" presStyleIdx="0" presStyleCnt="3">
        <dgm:presLayoutVars>
          <dgm:bulletEnabled/>
        </dgm:presLayoutVars>
      </dgm:prSet>
      <dgm:spPr/>
    </dgm:pt>
    <dgm:pt modelId="{468B3B70-4054-43DF-81DD-AC2A59E8EC3E}" type="pres">
      <dgm:prSet presAssocID="{61CA0E41-20CE-4BE5-9CCD-4040519D96FA}" presName="sp" presStyleCnt="0"/>
      <dgm:spPr/>
    </dgm:pt>
    <dgm:pt modelId="{2379DFDC-3AA5-4EF9-A359-E3750ED83AA0}" type="pres">
      <dgm:prSet presAssocID="{5BF09D2B-63A6-4B06-861A-702CB591C39A}" presName="linNode" presStyleCnt="0"/>
      <dgm:spPr/>
    </dgm:pt>
    <dgm:pt modelId="{96BE99BE-573C-4E77-B6E9-890129604BAD}" type="pres">
      <dgm:prSet presAssocID="{5BF09D2B-63A6-4B06-861A-702CB591C39A}" presName="parentText" presStyleLbl="solidFgAcc1" presStyleIdx="1" presStyleCnt="3">
        <dgm:presLayoutVars>
          <dgm:chMax val="1"/>
          <dgm:bulletEnabled/>
        </dgm:presLayoutVars>
      </dgm:prSet>
      <dgm:spPr/>
    </dgm:pt>
    <dgm:pt modelId="{F1E9A0D7-D182-4026-B088-AE7E5EEFED94}" type="pres">
      <dgm:prSet presAssocID="{5BF09D2B-63A6-4B06-861A-702CB591C39A}" presName="descendantText" presStyleLbl="alignNode1" presStyleIdx="1" presStyleCnt="3">
        <dgm:presLayoutVars>
          <dgm:bulletEnabled/>
        </dgm:presLayoutVars>
      </dgm:prSet>
      <dgm:spPr/>
    </dgm:pt>
    <dgm:pt modelId="{8C69EC77-B0C2-48ED-9620-A39A6729C7E9}" type="pres">
      <dgm:prSet presAssocID="{F1048EAC-598D-455B-807B-2D7859D06D4D}" presName="sp" presStyleCnt="0"/>
      <dgm:spPr/>
    </dgm:pt>
    <dgm:pt modelId="{480236E8-2263-4A4C-872A-B2BE99C21E31}" type="pres">
      <dgm:prSet presAssocID="{2FCAFC36-CA19-4AEE-8F15-25BBB6ACDC0A}" presName="linNode" presStyleCnt="0"/>
      <dgm:spPr/>
    </dgm:pt>
    <dgm:pt modelId="{69874F06-56DF-447A-9CEE-F50B80B9D279}" type="pres">
      <dgm:prSet presAssocID="{2FCAFC36-CA19-4AEE-8F15-25BBB6ACDC0A}" presName="parentText" presStyleLbl="solidFgAcc1" presStyleIdx="2" presStyleCnt="3">
        <dgm:presLayoutVars>
          <dgm:chMax val="1"/>
          <dgm:bulletEnabled/>
        </dgm:presLayoutVars>
      </dgm:prSet>
      <dgm:spPr/>
    </dgm:pt>
    <dgm:pt modelId="{779A3B7E-D80B-44CC-B091-D865EB8A0979}" type="pres">
      <dgm:prSet presAssocID="{2FCAFC36-CA19-4AEE-8F15-25BBB6ACDC0A}" presName="descendantText" presStyleLbl="alignNode1" presStyleIdx="2" presStyleCnt="3">
        <dgm:presLayoutVars>
          <dgm:bulletEnabled/>
        </dgm:presLayoutVars>
      </dgm:prSet>
      <dgm:spPr/>
    </dgm:pt>
  </dgm:ptLst>
  <dgm:cxnLst>
    <dgm:cxn modelId="{F1DAA121-2C7A-4704-9DCE-BA70E2365EE3}" srcId="{3ADC28C4-730F-48AA-B871-8C10385B2301}" destId="{5BF09D2B-63A6-4B06-861A-702CB591C39A}" srcOrd="1" destOrd="0" parTransId="{B4CCD3F5-56F3-45E4-BC67-5C948C819612}" sibTransId="{F1048EAC-598D-455B-807B-2D7859D06D4D}"/>
    <dgm:cxn modelId="{996BC863-1AFC-4291-96F1-D7D8C55F934C}" srcId="{59FC1CC1-920F-449F-B6F1-2BF138028F9B}" destId="{BB51FA9C-213F-44B9-A53D-28F23EA48BD1}" srcOrd="0" destOrd="0" parTransId="{AAAA8D6C-FCF7-4AB4-8825-6902DC97EF45}" sibTransId="{675475D4-1A5E-463A-AC53-A00775CD6455}"/>
    <dgm:cxn modelId="{B5111D65-0C41-46F0-89C2-728FC05C858A}" type="presOf" srcId="{2F011255-7FEE-4A3D-8B6B-981FCDF54BF9}" destId="{F1E9A0D7-D182-4026-B088-AE7E5EEFED94}" srcOrd="0" destOrd="0" presId="urn:microsoft.com/office/officeart/2016/7/layout/VerticalHollowActionList"/>
    <dgm:cxn modelId="{16572350-E11D-496D-A485-944505F21969}" type="presOf" srcId="{3ADC28C4-730F-48AA-B871-8C10385B2301}" destId="{47EB57EE-8EBC-4DA2-AE90-ACF2ADF1BD04}" srcOrd="0" destOrd="0" presId="urn:microsoft.com/office/officeart/2016/7/layout/VerticalHollowActionList"/>
    <dgm:cxn modelId="{EBFDAC72-9996-461A-A446-BD88364AD3B7}" type="presOf" srcId="{5AD1F309-76FC-490A-9CC2-40FB0D84B42F}" destId="{779A3B7E-D80B-44CC-B091-D865EB8A0979}" srcOrd="0" destOrd="0" presId="urn:microsoft.com/office/officeart/2016/7/layout/VerticalHollowActionList"/>
    <dgm:cxn modelId="{E5412874-DEDB-49B3-A10D-7AF41F4E4C3A}" type="presOf" srcId="{5BF09D2B-63A6-4B06-861A-702CB591C39A}" destId="{96BE99BE-573C-4E77-B6E9-890129604BAD}" srcOrd="0" destOrd="0" presId="urn:microsoft.com/office/officeart/2016/7/layout/VerticalHollowActionList"/>
    <dgm:cxn modelId="{F9447A83-B326-4613-A31C-BEBAD5B73236}" type="presOf" srcId="{59FC1CC1-920F-449F-B6F1-2BF138028F9B}" destId="{46B0516B-DA02-42D7-B277-1AC2943F188E}" srcOrd="0" destOrd="0" presId="urn:microsoft.com/office/officeart/2016/7/layout/VerticalHollowActionList"/>
    <dgm:cxn modelId="{67814587-B8B2-424B-90B8-DCE6A589F009}" type="presOf" srcId="{2FCAFC36-CA19-4AEE-8F15-25BBB6ACDC0A}" destId="{69874F06-56DF-447A-9CEE-F50B80B9D279}" srcOrd="0" destOrd="0" presId="urn:microsoft.com/office/officeart/2016/7/layout/VerticalHollowActionList"/>
    <dgm:cxn modelId="{B06644A9-C138-4B3E-9C24-97389E4863BE}" type="presOf" srcId="{BB51FA9C-213F-44B9-A53D-28F23EA48BD1}" destId="{D7A6C80C-D749-4B6D-A4A7-B040DA4A8347}" srcOrd="0" destOrd="0" presId="urn:microsoft.com/office/officeart/2016/7/layout/VerticalHollowActionList"/>
    <dgm:cxn modelId="{5CFBAEAF-FE7C-476C-A430-889DCCB2830F}" srcId="{2FCAFC36-CA19-4AEE-8F15-25BBB6ACDC0A}" destId="{5AD1F309-76FC-490A-9CC2-40FB0D84B42F}" srcOrd="0" destOrd="0" parTransId="{97D89923-1078-404E-A3DC-5BA840AB1697}" sibTransId="{85EF0E13-7FF3-4AA3-A1EA-21791059C48F}"/>
    <dgm:cxn modelId="{C096A9C5-93DC-41A4-9DF8-A07BBE5CF517}" srcId="{3ADC28C4-730F-48AA-B871-8C10385B2301}" destId="{59FC1CC1-920F-449F-B6F1-2BF138028F9B}" srcOrd="0" destOrd="0" parTransId="{F2703D5A-0DF9-4D2D-B177-1375A7AADB55}" sibTransId="{61CA0E41-20CE-4BE5-9CCD-4040519D96FA}"/>
    <dgm:cxn modelId="{5B08B6D4-42E5-4CB1-8981-E50E525847A5}" srcId="{3ADC28C4-730F-48AA-B871-8C10385B2301}" destId="{2FCAFC36-CA19-4AEE-8F15-25BBB6ACDC0A}" srcOrd="2" destOrd="0" parTransId="{A959D376-9DE2-4671-ADBD-299F8551B003}" sibTransId="{437CC196-895B-4D55-852D-478CF4955AF6}"/>
    <dgm:cxn modelId="{382476E1-39F7-4B0D-ACA4-920DFD109759}" srcId="{5BF09D2B-63A6-4B06-861A-702CB591C39A}" destId="{2F011255-7FEE-4A3D-8B6B-981FCDF54BF9}" srcOrd="0" destOrd="0" parTransId="{970F1E58-2E9E-46E6-9A45-20F8D0157C6F}" sibTransId="{19ACEDE2-54F4-468B-955D-B0EB7F917E73}"/>
    <dgm:cxn modelId="{65E49C9D-567C-4BC5-B026-DE02D1A7B480}" type="presParOf" srcId="{47EB57EE-8EBC-4DA2-AE90-ACF2ADF1BD04}" destId="{9245FF41-92D8-48A4-82CF-78B8CD9F9FB7}" srcOrd="0" destOrd="0" presId="urn:microsoft.com/office/officeart/2016/7/layout/VerticalHollowActionList"/>
    <dgm:cxn modelId="{9C0FCD8C-8460-44C1-A3EB-33D0CFF1A314}" type="presParOf" srcId="{9245FF41-92D8-48A4-82CF-78B8CD9F9FB7}" destId="{46B0516B-DA02-42D7-B277-1AC2943F188E}" srcOrd="0" destOrd="0" presId="urn:microsoft.com/office/officeart/2016/7/layout/VerticalHollowActionList"/>
    <dgm:cxn modelId="{C863F88C-1E89-4478-9398-351487FDF91F}" type="presParOf" srcId="{9245FF41-92D8-48A4-82CF-78B8CD9F9FB7}" destId="{D7A6C80C-D749-4B6D-A4A7-B040DA4A8347}" srcOrd="1" destOrd="0" presId="urn:microsoft.com/office/officeart/2016/7/layout/VerticalHollowActionList"/>
    <dgm:cxn modelId="{28AE93BC-BC15-4209-BBBC-5177ABEEBB7F}" type="presParOf" srcId="{47EB57EE-8EBC-4DA2-AE90-ACF2ADF1BD04}" destId="{468B3B70-4054-43DF-81DD-AC2A59E8EC3E}" srcOrd="1" destOrd="0" presId="urn:microsoft.com/office/officeart/2016/7/layout/VerticalHollowActionList"/>
    <dgm:cxn modelId="{647E5DF6-4C59-4295-B615-49B164038CC7}" type="presParOf" srcId="{47EB57EE-8EBC-4DA2-AE90-ACF2ADF1BD04}" destId="{2379DFDC-3AA5-4EF9-A359-E3750ED83AA0}" srcOrd="2" destOrd="0" presId="urn:microsoft.com/office/officeart/2016/7/layout/VerticalHollowActionList"/>
    <dgm:cxn modelId="{DE7847C8-1195-4EEC-AE9F-5E700F72DFEC}" type="presParOf" srcId="{2379DFDC-3AA5-4EF9-A359-E3750ED83AA0}" destId="{96BE99BE-573C-4E77-B6E9-890129604BAD}" srcOrd="0" destOrd="0" presId="urn:microsoft.com/office/officeart/2016/7/layout/VerticalHollowActionList"/>
    <dgm:cxn modelId="{8B6A89BA-3180-44CA-BBA5-E6F2DCBEBA98}" type="presParOf" srcId="{2379DFDC-3AA5-4EF9-A359-E3750ED83AA0}" destId="{F1E9A0D7-D182-4026-B088-AE7E5EEFED94}" srcOrd="1" destOrd="0" presId="urn:microsoft.com/office/officeart/2016/7/layout/VerticalHollowActionList"/>
    <dgm:cxn modelId="{3B5641FE-5FD0-4644-9F5E-4A40AA4491EE}" type="presParOf" srcId="{47EB57EE-8EBC-4DA2-AE90-ACF2ADF1BD04}" destId="{8C69EC77-B0C2-48ED-9620-A39A6729C7E9}" srcOrd="3" destOrd="0" presId="urn:microsoft.com/office/officeart/2016/7/layout/VerticalHollowActionList"/>
    <dgm:cxn modelId="{381C5432-E2BC-46A9-B620-A4C5CB8E3DF8}" type="presParOf" srcId="{47EB57EE-8EBC-4DA2-AE90-ACF2ADF1BD04}" destId="{480236E8-2263-4A4C-872A-B2BE99C21E31}" srcOrd="4" destOrd="0" presId="urn:microsoft.com/office/officeart/2016/7/layout/VerticalHollowActionList"/>
    <dgm:cxn modelId="{84A48068-A57F-4A7B-AE46-2665F65B80BC}" type="presParOf" srcId="{480236E8-2263-4A4C-872A-B2BE99C21E31}" destId="{69874F06-56DF-447A-9CEE-F50B80B9D279}" srcOrd="0" destOrd="0" presId="urn:microsoft.com/office/officeart/2016/7/layout/VerticalHollowActionList"/>
    <dgm:cxn modelId="{8C70E04F-1367-485F-A71D-4D76B8454E51}" type="presParOf" srcId="{480236E8-2263-4A4C-872A-B2BE99C21E31}" destId="{779A3B7E-D80B-44CC-B091-D865EB8A097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2888F5-F9BA-4B71-9FDF-D2AA911ED0DF}"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7E8AA85-4AAD-49C8-8E32-79D813A0055D}">
      <dgm:prSet/>
      <dgm:spPr/>
      <dgm:t>
        <a:bodyPr/>
        <a:lstStyle/>
        <a:p>
          <a:r>
            <a:rPr lang="en-US" b="1" dirty="0"/>
            <a:t>Premium/capacity/coverage stability to the Parent</a:t>
          </a:r>
        </a:p>
      </dgm:t>
    </dgm:pt>
    <dgm:pt modelId="{065B34F8-EFD0-46FE-A1DB-5B350811DE98}" type="parTrans" cxnId="{4407F4AD-A6C6-4684-A038-906A9A556F3C}">
      <dgm:prSet/>
      <dgm:spPr/>
      <dgm:t>
        <a:bodyPr/>
        <a:lstStyle/>
        <a:p>
          <a:endParaRPr lang="en-US"/>
        </a:p>
      </dgm:t>
    </dgm:pt>
    <dgm:pt modelId="{F0732D5B-844F-43AD-8855-FE48EA263D39}" type="sibTrans" cxnId="{4407F4AD-A6C6-4684-A038-906A9A556F3C}">
      <dgm:prSet/>
      <dgm:spPr/>
      <dgm:t>
        <a:bodyPr/>
        <a:lstStyle/>
        <a:p>
          <a:endParaRPr lang="en-US"/>
        </a:p>
      </dgm:t>
    </dgm:pt>
    <dgm:pt modelId="{49C1F8BF-C33A-47C9-80C3-5EC54A6EBC8C}">
      <dgm:prSet/>
      <dgm:spPr/>
      <dgm:t>
        <a:bodyPr/>
        <a:lstStyle/>
        <a:p>
          <a:r>
            <a:rPr lang="en-US" b="1" dirty="0"/>
            <a:t>New revenues are generated via investment income and captured underwriting profits</a:t>
          </a:r>
        </a:p>
      </dgm:t>
    </dgm:pt>
    <dgm:pt modelId="{6CF5DAFC-D2F8-4979-B9B0-4D924A3C1ECF}" type="parTrans" cxnId="{E652B7BE-F30B-4D93-A622-50B39FE503F0}">
      <dgm:prSet/>
      <dgm:spPr/>
      <dgm:t>
        <a:bodyPr/>
        <a:lstStyle/>
        <a:p>
          <a:endParaRPr lang="en-US"/>
        </a:p>
      </dgm:t>
    </dgm:pt>
    <dgm:pt modelId="{D9895F2B-0D17-49CA-B6C5-84671566219B}" type="sibTrans" cxnId="{E652B7BE-F30B-4D93-A622-50B39FE503F0}">
      <dgm:prSet/>
      <dgm:spPr/>
      <dgm:t>
        <a:bodyPr/>
        <a:lstStyle/>
        <a:p>
          <a:endParaRPr lang="en-US"/>
        </a:p>
      </dgm:t>
    </dgm:pt>
    <dgm:pt modelId="{30FA49D4-FC83-4B85-B168-C4D03B7C88C6}">
      <dgm:prSet/>
      <dgm:spPr/>
      <dgm:t>
        <a:bodyPr/>
        <a:lstStyle/>
        <a:p>
          <a:r>
            <a:rPr lang="en-US" b="1" dirty="0"/>
            <a:t>Insurance (reinsurance) procured on a wholesale vs retail price point</a:t>
          </a:r>
        </a:p>
      </dgm:t>
    </dgm:pt>
    <dgm:pt modelId="{F8FF9B35-8703-4A17-BB42-D2AC12C347E0}" type="parTrans" cxnId="{55F752A7-8388-4886-A4DA-9C6AD5170AD3}">
      <dgm:prSet/>
      <dgm:spPr/>
      <dgm:t>
        <a:bodyPr/>
        <a:lstStyle/>
        <a:p>
          <a:endParaRPr lang="en-US"/>
        </a:p>
      </dgm:t>
    </dgm:pt>
    <dgm:pt modelId="{A8850261-2740-4486-B932-484A439D12E4}" type="sibTrans" cxnId="{55F752A7-8388-4886-A4DA-9C6AD5170AD3}">
      <dgm:prSet/>
      <dgm:spPr/>
      <dgm:t>
        <a:bodyPr/>
        <a:lstStyle/>
        <a:p>
          <a:endParaRPr lang="en-US"/>
        </a:p>
      </dgm:t>
    </dgm:pt>
    <dgm:pt modelId="{5AA4B604-D9CB-4C93-ABAD-C6FBA7C2080C}" type="pres">
      <dgm:prSet presAssocID="{632888F5-F9BA-4B71-9FDF-D2AA911ED0DF}" presName="hierChild1" presStyleCnt="0">
        <dgm:presLayoutVars>
          <dgm:chPref val="1"/>
          <dgm:dir/>
          <dgm:animOne val="branch"/>
          <dgm:animLvl val="lvl"/>
          <dgm:resizeHandles/>
        </dgm:presLayoutVars>
      </dgm:prSet>
      <dgm:spPr/>
    </dgm:pt>
    <dgm:pt modelId="{01957DFB-180C-4ECB-9E48-92519CEA6CAD}" type="pres">
      <dgm:prSet presAssocID="{57E8AA85-4AAD-49C8-8E32-79D813A0055D}" presName="hierRoot1" presStyleCnt="0"/>
      <dgm:spPr/>
    </dgm:pt>
    <dgm:pt modelId="{296BEE37-5092-46D7-9CB3-536006288D9D}" type="pres">
      <dgm:prSet presAssocID="{57E8AA85-4AAD-49C8-8E32-79D813A0055D}" presName="composite" presStyleCnt="0"/>
      <dgm:spPr/>
    </dgm:pt>
    <dgm:pt modelId="{AFDFBB6E-1AAF-45A2-986D-8CEF5BFE8CB3}" type="pres">
      <dgm:prSet presAssocID="{57E8AA85-4AAD-49C8-8E32-79D813A0055D}" presName="background" presStyleLbl="node0" presStyleIdx="0" presStyleCnt="3"/>
      <dgm:spPr/>
    </dgm:pt>
    <dgm:pt modelId="{C04371F8-6799-4813-BA85-A9344D2E29F7}" type="pres">
      <dgm:prSet presAssocID="{57E8AA85-4AAD-49C8-8E32-79D813A0055D}" presName="text" presStyleLbl="fgAcc0" presStyleIdx="0" presStyleCnt="3">
        <dgm:presLayoutVars>
          <dgm:chPref val="3"/>
        </dgm:presLayoutVars>
      </dgm:prSet>
      <dgm:spPr/>
    </dgm:pt>
    <dgm:pt modelId="{A54EF5C2-D4C7-4E22-A727-0EEF7D06B965}" type="pres">
      <dgm:prSet presAssocID="{57E8AA85-4AAD-49C8-8E32-79D813A0055D}" presName="hierChild2" presStyleCnt="0"/>
      <dgm:spPr/>
    </dgm:pt>
    <dgm:pt modelId="{2877B7A8-9789-46C0-B1D8-564E958998EB}" type="pres">
      <dgm:prSet presAssocID="{49C1F8BF-C33A-47C9-80C3-5EC54A6EBC8C}" presName="hierRoot1" presStyleCnt="0"/>
      <dgm:spPr/>
    </dgm:pt>
    <dgm:pt modelId="{4A9B0F5E-6BF6-451B-834C-9883D07BD3EC}" type="pres">
      <dgm:prSet presAssocID="{49C1F8BF-C33A-47C9-80C3-5EC54A6EBC8C}" presName="composite" presStyleCnt="0"/>
      <dgm:spPr/>
    </dgm:pt>
    <dgm:pt modelId="{0BE96ED3-4E65-4F1F-B5AD-36D08A3182B0}" type="pres">
      <dgm:prSet presAssocID="{49C1F8BF-C33A-47C9-80C3-5EC54A6EBC8C}" presName="background" presStyleLbl="node0" presStyleIdx="1" presStyleCnt="3"/>
      <dgm:spPr/>
    </dgm:pt>
    <dgm:pt modelId="{C7AD6C9C-149A-4F02-B5DE-1867FB01ABD8}" type="pres">
      <dgm:prSet presAssocID="{49C1F8BF-C33A-47C9-80C3-5EC54A6EBC8C}" presName="text" presStyleLbl="fgAcc0" presStyleIdx="1" presStyleCnt="3">
        <dgm:presLayoutVars>
          <dgm:chPref val="3"/>
        </dgm:presLayoutVars>
      </dgm:prSet>
      <dgm:spPr/>
    </dgm:pt>
    <dgm:pt modelId="{8F0840FD-02FA-403F-B7A3-061903F017DF}" type="pres">
      <dgm:prSet presAssocID="{49C1F8BF-C33A-47C9-80C3-5EC54A6EBC8C}" presName="hierChild2" presStyleCnt="0"/>
      <dgm:spPr/>
    </dgm:pt>
    <dgm:pt modelId="{FF8D76A7-BD85-49F8-B377-1B17EF75AB59}" type="pres">
      <dgm:prSet presAssocID="{30FA49D4-FC83-4B85-B168-C4D03B7C88C6}" presName="hierRoot1" presStyleCnt="0"/>
      <dgm:spPr/>
    </dgm:pt>
    <dgm:pt modelId="{1DB6F3FC-AD85-4E14-9F67-A0C4B43333BC}" type="pres">
      <dgm:prSet presAssocID="{30FA49D4-FC83-4B85-B168-C4D03B7C88C6}" presName="composite" presStyleCnt="0"/>
      <dgm:spPr/>
    </dgm:pt>
    <dgm:pt modelId="{19AFE581-EF27-46FC-8288-418491A9ECC7}" type="pres">
      <dgm:prSet presAssocID="{30FA49D4-FC83-4B85-B168-C4D03B7C88C6}" presName="background" presStyleLbl="node0" presStyleIdx="2" presStyleCnt="3"/>
      <dgm:spPr/>
    </dgm:pt>
    <dgm:pt modelId="{5C37648F-1800-4B4B-9386-80ECE1CF3A51}" type="pres">
      <dgm:prSet presAssocID="{30FA49D4-FC83-4B85-B168-C4D03B7C88C6}" presName="text" presStyleLbl="fgAcc0" presStyleIdx="2" presStyleCnt="3">
        <dgm:presLayoutVars>
          <dgm:chPref val="3"/>
        </dgm:presLayoutVars>
      </dgm:prSet>
      <dgm:spPr/>
    </dgm:pt>
    <dgm:pt modelId="{C4A10628-A820-49F2-B741-7C81D82103FB}" type="pres">
      <dgm:prSet presAssocID="{30FA49D4-FC83-4B85-B168-C4D03B7C88C6}" presName="hierChild2" presStyleCnt="0"/>
      <dgm:spPr/>
    </dgm:pt>
  </dgm:ptLst>
  <dgm:cxnLst>
    <dgm:cxn modelId="{876A3F1D-C1F0-4FE1-AE72-2CBF30665896}" type="presOf" srcId="{30FA49D4-FC83-4B85-B168-C4D03B7C88C6}" destId="{5C37648F-1800-4B4B-9386-80ECE1CF3A51}" srcOrd="0" destOrd="0" presId="urn:microsoft.com/office/officeart/2005/8/layout/hierarchy1"/>
    <dgm:cxn modelId="{E4C8F22C-510E-470E-AF29-6B50CA954EF9}" type="presOf" srcId="{49C1F8BF-C33A-47C9-80C3-5EC54A6EBC8C}" destId="{C7AD6C9C-149A-4F02-B5DE-1867FB01ABD8}" srcOrd="0" destOrd="0" presId="urn:microsoft.com/office/officeart/2005/8/layout/hierarchy1"/>
    <dgm:cxn modelId="{41400A69-BE73-4909-98F0-06F57C04F8FC}" type="presOf" srcId="{632888F5-F9BA-4B71-9FDF-D2AA911ED0DF}" destId="{5AA4B604-D9CB-4C93-ABAD-C6FBA7C2080C}" srcOrd="0" destOrd="0" presId="urn:microsoft.com/office/officeart/2005/8/layout/hierarchy1"/>
    <dgm:cxn modelId="{0C5F754E-8E0F-40F6-AAFF-3287B538C9E2}" type="presOf" srcId="{57E8AA85-4AAD-49C8-8E32-79D813A0055D}" destId="{C04371F8-6799-4813-BA85-A9344D2E29F7}" srcOrd="0" destOrd="0" presId="urn:microsoft.com/office/officeart/2005/8/layout/hierarchy1"/>
    <dgm:cxn modelId="{55F752A7-8388-4886-A4DA-9C6AD5170AD3}" srcId="{632888F5-F9BA-4B71-9FDF-D2AA911ED0DF}" destId="{30FA49D4-FC83-4B85-B168-C4D03B7C88C6}" srcOrd="2" destOrd="0" parTransId="{F8FF9B35-8703-4A17-BB42-D2AC12C347E0}" sibTransId="{A8850261-2740-4486-B932-484A439D12E4}"/>
    <dgm:cxn modelId="{4407F4AD-A6C6-4684-A038-906A9A556F3C}" srcId="{632888F5-F9BA-4B71-9FDF-D2AA911ED0DF}" destId="{57E8AA85-4AAD-49C8-8E32-79D813A0055D}" srcOrd="0" destOrd="0" parTransId="{065B34F8-EFD0-46FE-A1DB-5B350811DE98}" sibTransId="{F0732D5B-844F-43AD-8855-FE48EA263D39}"/>
    <dgm:cxn modelId="{E652B7BE-F30B-4D93-A622-50B39FE503F0}" srcId="{632888F5-F9BA-4B71-9FDF-D2AA911ED0DF}" destId="{49C1F8BF-C33A-47C9-80C3-5EC54A6EBC8C}" srcOrd="1" destOrd="0" parTransId="{6CF5DAFC-D2F8-4979-B9B0-4D924A3C1ECF}" sibTransId="{D9895F2B-0D17-49CA-B6C5-84671566219B}"/>
    <dgm:cxn modelId="{C1C3F3A0-A7D1-445D-813D-8F51FC2275BB}" type="presParOf" srcId="{5AA4B604-D9CB-4C93-ABAD-C6FBA7C2080C}" destId="{01957DFB-180C-4ECB-9E48-92519CEA6CAD}" srcOrd="0" destOrd="0" presId="urn:microsoft.com/office/officeart/2005/8/layout/hierarchy1"/>
    <dgm:cxn modelId="{36B734DD-4912-4CF5-A328-373D7386F3D8}" type="presParOf" srcId="{01957DFB-180C-4ECB-9E48-92519CEA6CAD}" destId="{296BEE37-5092-46D7-9CB3-536006288D9D}" srcOrd="0" destOrd="0" presId="urn:microsoft.com/office/officeart/2005/8/layout/hierarchy1"/>
    <dgm:cxn modelId="{DA36D810-2F8A-45D4-9862-3077D1C7935E}" type="presParOf" srcId="{296BEE37-5092-46D7-9CB3-536006288D9D}" destId="{AFDFBB6E-1AAF-45A2-986D-8CEF5BFE8CB3}" srcOrd="0" destOrd="0" presId="urn:microsoft.com/office/officeart/2005/8/layout/hierarchy1"/>
    <dgm:cxn modelId="{07444777-BB6B-4D4E-8D39-EC5501938F12}" type="presParOf" srcId="{296BEE37-5092-46D7-9CB3-536006288D9D}" destId="{C04371F8-6799-4813-BA85-A9344D2E29F7}" srcOrd="1" destOrd="0" presId="urn:microsoft.com/office/officeart/2005/8/layout/hierarchy1"/>
    <dgm:cxn modelId="{368AD879-909A-4E8C-AC2B-F5C3E6496C43}" type="presParOf" srcId="{01957DFB-180C-4ECB-9E48-92519CEA6CAD}" destId="{A54EF5C2-D4C7-4E22-A727-0EEF7D06B965}" srcOrd="1" destOrd="0" presId="urn:microsoft.com/office/officeart/2005/8/layout/hierarchy1"/>
    <dgm:cxn modelId="{E46FDC8C-BB69-425C-B736-B8AF15ECE021}" type="presParOf" srcId="{5AA4B604-D9CB-4C93-ABAD-C6FBA7C2080C}" destId="{2877B7A8-9789-46C0-B1D8-564E958998EB}" srcOrd="1" destOrd="0" presId="urn:microsoft.com/office/officeart/2005/8/layout/hierarchy1"/>
    <dgm:cxn modelId="{A0E01A75-5F31-425C-A30E-0B32E3B56919}" type="presParOf" srcId="{2877B7A8-9789-46C0-B1D8-564E958998EB}" destId="{4A9B0F5E-6BF6-451B-834C-9883D07BD3EC}" srcOrd="0" destOrd="0" presId="urn:microsoft.com/office/officeart/2005/8/layout/hierarchy1"/>
    <dgm:cxn modelId="{E0BFD9DC-0246-4F50-A1CF-F749E5B1D0E6}" type="presParOf" srcId="{4A9B0F5E-6BF6-451B-834C-9883D07BD3EC}" destId="{0BE96ED3-4E65-4F1F-B5AD-36D08A3182B0}" srcOrd="0" destOrd="0" presId="urn:microsoft.com/office/officeart/2005/8/layout/hierarchy1"/>
    <dgm:cxn modelId="{5C7C7BD7-5666-4A98-90FF-2925E910DC71}" type="presParOf" srcId="{4A9B0F5E-6BF6-451B-834C-9883D07BD3EC}" destId="{C7AD6C9C-149A-4F02-B5DE-1867FB01ABD8}" srcOrd="1" destOrd="0" presId="urn:microsoft.com/office/officeart/2005/8/layout/hierarchy1"/>
    <dgm:cxn modelId="{0E6877CC-3F24-4DF0-9CA0-5B1052DD3B65}" type="presParOf" srcId="{2877B7A8-9789-46C0-B1D8-564E958998EB}" destId="{8F0840FD-02FA-403F-B7A3-061903F017DF}" srcOrd="1" destOrd="0" presId="urn:microsoft.com/office/officeart/2005/8/layout/hierarchy1"/>
    <dgm:cxn modelId="{CADC9F09-9D57-468A-A326-41A2A0D7FDA4}" type="presParOf" srcId="{5AA4B604-D9CB-4C93-ABAD-C6FBA7C2080C}" destId="{FF8D76A7-BD85-49F8-B377-1B17EF75AB59}" srcOrd="2" destOrd="0" presId="urn:microsoft.com/office/officeart/2005/8/layout/hierarchy1"/>
    <dgm:cxn modelId="{EE7C4568-7C91-4BC5-A828-0AB470E7D6E0}" type="presParOf" srcId="{FF8D76A7-BD85-49F8-B377-1B17EF75AB59}" destId="{1DB6F3FC-AD85-4E14-9F67-A0C4B43333BC}" srcOrd="0" destOrd="0" presId="urn:microsoft.com/office/officeart/2005/8/layout/hierarchy1"/>
    <dgm:cxn modelId="{CACDAC4B-C9A7-47EE-B71D-6F1076AE9A78}" type="presParOf" srcId="{1DB6F3FC-AD85-4E14-9F67-A0C4B43333BC}" destId="{19AFE581-EF27-46FC-8288-418491A9ECC7}" srcOrd="0" destOrd="0" presId="urn:microsoft.com/office/officeart/2005/8/layout/hierarchy1"/>
    <dgm:cxn modelId="{77DAC653-F330-4BF7-9C0C-9B8BDA61FFB4}" type="presParOf" srcId="{1DB6F3FC-AD85-4E14-9F67-A0C4B43333BC}" destId="{5C37648F-1800-4B4B-9386-80ECE1CF3A51}" srcOrd="1" destOrd="0" presId="urn:microsoft.com/office/officeart/2005/8/layout/hierarchy1"/>
    <dgm:cxn modelId="{EB0448EE-94D7-4000-A417-3DC566EEC0E4}" type="presParOf" srcId="{FF8D76A7-BD85-49F8-B377-1B17EF75AB59}" destId="{C4A10628-A820-49F2-B741-7C81D82103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77B18D-BA64-4318-B760-920631F9FAC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979B082-4938-4B93-ACCC-00056ECDFA72}">
      <dgm:prSet phldrT="[Text]" custT="1"/>
      <dgm:spPr/>
      <dgm:t>
        <a:bodyPr/>
        <a:lstStyle/>
        <a:p>
          <a:r>
            <a:rPr lang="en-US" sz="2800" dirty="0"/>
            <a:t>IRS aggression on 831(b) captives</a:t>
          </a:r>
        </a:p>
      </dgm:t>
    </dgm:pt>
    <dgm:pt modelId="{B1935306-789B-4934-AEEE-B96EA55323D8}" type="parTrans" cxnId="{CFC801E8-2082-4EFE-8C54-AF1DFFD0FFF2}">
      <dgm:prSet/>
      <dgm:spPr/>
      <dgm:t>
        <a:bodyPr/>
        <a:lstStyle/>
        <a:p>
          <a:endParaRPr lang="en-US"/>
        </a:p>
      </dgm:t>
    </dgm:pt>
    <dgm:pt modelId="{04DAFA11-5669-427A-9288-CFE15EF8C2E9}" type="sibTrans" cxnId="{CFC801E8-2082-4EFE-8C54-AF1DFFD0FFF2}">
      <dgm:prSet/>
      <dgm:spPr/>
      <dgm:t>
        <a:bodyPr/>
        <a:lstStyle/>
        <a:p>
          <a:endParaRPr lang="en-US"/>
        </a:p>
      </dgm:t>
    </dgm:pt>
    <dgm:pt modelId="{524170A9-A2DA-4499-98F7-EC57BE608966}">
      <dgm:prSet phldrT="[Text]" custT="1"/>
      <dgm:spPr/>
      <dgm:t>
        <a:bodyPr/>
        <a:lstStyle/>
        <a:p>
          <a:r>
            <a:rPr lang="en-US" sz="2800" dirty="0"/>
            <a:t>US states hungry for tax revenue</a:t>
          </a:r>
        </a:p>
      </dgm:t>
    </dgm:pt>
    <dgm:pt modelId="{0DD47A85-58FD-4E6C-A35E-29DC866D15AE}" type="parTrans" cxnId="{BB869D3C-63DC-4A23-BDEF-9AA09437976B}">
      <dgm:prSet/>
      <dgm:spPr/>
      <dgm:t>
        <a:bodyPr/>
        <a:lstStyle/>
        <a:p>
          <a:endParaRPr lang="en-US"/>
        </a:p>
      </dgm:t>
    </dgm:pt>
    <dgm:pt modelId="{1B7DC4A3-9FE7-48C8-AA29-02F488077096}" type="sibTrans" cxnId="{BB869D3C-63DC-4A23-BDEF-9AA09437976B}">
      <dgm:prSet/>
      <dgm:spPr/>
      <dgm:t>
        <a:bodyPr/>
        <a:lstStyle/>
        <a:p>
          <a:endParaRPr lang="en-US"/>
        </a:p>
      </dgm:t>
    </dgm:pt>
    <dgm:pt modelId="{9D055FB8-FEDB-4EC8-9732-BEF2715A82E0}">
      <dgm:prSet phldrT="[Text]" custT="1"/>
      <dgm:spPr/>
      <dgm:t>
        <a:bodyPr/>
        <a:lstStyle/>
        <a:p>
          <a:r>
            <a:rPr lang="en-US" sz="2800" dirty="0"/>
            <a:t>Self-procurement tax and state’s overreach</a:t>
          </a:r>
        </a:p>
      </dgm:t>
    </dgm:pt>
    <dgm:pt modelId="{C4240F55-557F-4B87-9F9E-3FD24A63CD88}" type="parTrans" cxnId="{4B9AA283-5935-4D5B-85A0-B94788AC4EB9}">
      <dgm:prSet/>
      <dgm:spPr/>
      <dgm:t>
        <a:bodyPr/>
        <a:lstStyle/>
        <a:p>
          <a:endParaRPr lang="en-US"/>
        </a:p>
      </dgm:t>
    </dgm:pt>
    <dgm:pt modelId="{45C98516-2EF3-4862-B0AD-5C9DF70F741B}" type="sibTrans" cxnId="{4B9AA283-5935-4D5B-85A0-B94788AC4EB9}">
      <dgm:prSet/>
      <dgm:spPr/>
      <dgm:t>
        <a:bodyPr/>
        <a:lstStyle/>
        <a:p>
          <a:endParaRPr lang="en-US"/>
        </a:p>
      </dgm:t>
    </dgm:pt>
    <dgm:pt modelId="{64925A5C-1FCB-44E9-B989-06C9F3227265}">
      <dgm:prSet phldrT="[Text]" custT="1"/>
      <dgm:spPr/>
      <dgm:t>
        <a:bodyPr/>
        <a:lstStyle/>
        <a:p>
          <a:r>
            <a:rPr lang="en-US" sz="2800" dirty="0"/>
            <a:t>Increased regulatory scrutiny</a:t>
          </a:r>
        </a:p>
      </dgm:t>
    </dgm:pt>
    <dgm:pt modelId="{C78AF0B5-40FD-4693-A873-C58FEF81518C}" type="parTrans" cxnId="{EAC3D405-09CA-4C41-BE9A-FE8882DC8317}">
      <dgm:prSet/>
      <dgm:spPr/>
      <dgm:t>
        <a:bodyPr/>
        <a:lstStyle/>
        <a:p>
          <a:endParaRPr lang="en-US"/>
        </a:p>
      </dgm:t>
    </dgm:pt>
    <dgm:pt modelId="{F1B663D2-43D8-4903-8106-97A5A5DE37B9}" type="sibTrans" cxnId="{EAC3D405-09CA-4C41-BE9A-FE8882DC8317}">
      <dgm:prSet/>
      <dgm:spPr/>
      <dgm:t>
        <a:bodyPr/>
        <a:lstStyle/>
        <a:p>
          <a:endParaRPr lang="en-US"/>
        </a:p>
      </dgm:t>
    </dgm:pt>
    <dgm:pt modelId="{B7EE4DA3-6E18-4102-9B22-3A442E7B43F5}">
      <dgm:prSet phldrT="[Text]" custT="1"/>
      <dgm:spPr/>
      <dgm:t>
        <a:bodyPr/>
        <a:lstStyle/>
        <a:p>
          <a:r>
            <a:rPr lang="en-US" sz="2800" dirty="0"/>
            <a:t>Misunderstood industry</a:t>
          </a:r>
        </a:p>
      </dgm:t>
    </dgm:pt>
    <dgm:pt modelId="{795CFCFD-F961-42BC-8A25-721048C8D18B}" type="parTrans" cxnId="{B17E2F4A-04F1-4236-8933-E0094DDBE403}">
      <dgm:prSet/>
      <dgm:spPr/>
      <dgm:t>
        <a:bodyPr/>
        <a:lstStyle/>
        <a:p>
          <a:endParaRPr lang="en-US"/>
        </a:p>
      </dgm:t>
    </dgm:pt>
    <dgm:pt modelId="{0FE22C1D-1443-4EC5-AB2C-61736619C169}" type="sibTrans" cxnId="{B17E2F4A-04F1-4236-8933-E0094DDBE403}">
      <dgm:prSet/>
      <dgm:spPr/>
      <dgm:t>
        <a:bodyPr/>
        <a:lstStyle/>
        <a:p>
          <a:endParaRPr lang="en-US"/>
        </a:p>
      </dgm:t>
    </dgm:pt>
    <dgm:pt modelId="{8B2D3CA0-07E3-48A8-B34F-08C5EF74C16C}" type="pres">
      <dgm:prSet presAssocID="{8277B18D-BA64-4318-B760-920631F9FACD}" presName="diagram" presStyleCnt="0">
        <dgm:presLayoutVars>
          <dgm:dir/>
          <dgm:resizeHandles val="exact"/>
        </dgm:presLayoutVars>
      </dgm:prSet>
      <dgm:spPr/>
    </dgm:pt>
    <dgm:pt modelId="{6936C09A-0E01-433F-9D88-3D4716C2C0CA}" type="pres">
      <dgm:prSet presAssocID="{4979B082-4938-4B93-ACCC-00056ECDFA72}" presName="node" presStyleLbl="node1" presStyleIdx="0" presStyleCnt="5">
        <dgm:presLayoutVars>
          <dgm:bulletEnabled val="1"/>
        </dgm:presLayoutVars>
      </dgm:prSet>
      <dgm:spPr/>
    </dgm:pt>
    <dgm:pt modelId="{CC1992DA-8D25-496A-9FD5-20F72D0E6DE2}" type="pres">
      <dgm:prSet presAssocID="{04DAFA11-5669-427A-9288-CFE15EF8C2E9}" presName="sibTrans" presStyleCnt="0"/>
      <dgm:spPr/>
    </dgm:pt>
    <dgm:pt modelId="{49C2641F-20AC-4DAF-8747-E22BB478E323}" type="pres">
      <dgm:prSet presAssocID="{524170A9-A2DA-4499-98F7-EC57BE608966}" presName="node" presStyleLbl="node1" presStyleIdx="1" presStyleCnt="5">
        <dgm:presLayoutVars>
          <dgm:bulletEnabled val="1"/>
        </dgm:presLayoutVars>
      </dgm:prSet>
      <dgm:spPr/>
    </dgm:pt>
    <dgm:pt modelId="{0C9BC2DB-22F9-4F24-AFB4-4F813CB63D1A}" type="pres">
      <dgm:prSet presAssocID="{1B7DC4A3-9FE7-48C8-AA29-02F488077096}" presName="sibTrans" presStyleCnt="0"/>
      <dgm:spPr/>
    </dgm:pt>
    <dgm:pt modelId="{DA3C41AB-5A70-4A10-A54D-8C0DF3C4E1F3}" type="pres">
      <dgm:prSet presAssocID="{9D055FB8-FEDB-4EC8-9732-BEF2715A82E0}" presName="node" presStyleLbl="node1" presStyleIdx="2" presStyleCnt="5">
        <dgm:presLayoutVars>
          <dgm:bulletEnabled val="1"/>
        </dgm:presLayoutVars>
      </dgm:prSet>
      <dgm:spPr/>
    </dgm:pt>
    <dgm:pt modelId="{D594E6F2-2080-4670-9CDC-DE5A236626DB}" type="pres">
      <dgm:prSet presAssocID="{45C98516-2EF3-4862-B0AD-5C9DF70F741B}" presName="sibTrans" presStyleCnt="0"/>
      <dgm:spPr/>
    </dgm:pt>
    <dgm:pt modelId="{CA57E10C-5E41-45DE-86A0-0582092F64B1}" type="pres">
      <dgm:prSet presAssocID="{64925A5C-1FCB-44E9-B989-06C9F3227265}" presName="node" presStyleLbl="node1" presStyleIdx="3" presStyleCnt="5">
        <dgm:presLayoutVars>
          <dgm:bulletEnabled val="1"/>
        </dgm:presLayoutVars>
      </dgm:prSet>
      <dgm:spPr/>
    </dgm:pt>
    <dgm:pt modelId="{C802226B-D246-4F78-8A21-A4CF59FCEBE9}" type="pres">
      <dgm:prSet presAssocID="{F1B663D2-43D8-4903-8106-97A5A5DE37B9}" presName="sibTrans" presStyleCnt="0"/>
      <dgm:spPr/>
    </dgm:pt>
    <dgm:pt modelId="{565281AF-AFDC-40ED-9CE8-8040890D1AA7}" type="pres">
      <dgm:prSet presAssocID="{B7EE4DA3-6E18-4102-9B22-3A442E7B43F5}" presName="node" presStyleLbl="node1" presStyleIdx="4" presStyleCnt="5">
        <dgm:presLayoutVars>
          <dgm:bulletEnabled val="1"/>
        </dgm:presLayoutVars>
      </dgm:prSet>
      <dgm:spPr/>
    </dgm:pt>
  </dgm:ptLst>
  <dgm:cxnLst>
    <dgm:cxn modelId="{EAC3D405-09CA-4C41-BE9A-FE8882DC8317}" srcId="{8277B18D-BA64-4318-B760-920631F9FACD}" destId="{64925A5C-1FCB-44E9-B989-06C9F3227265}" srcOrd="3" destOrd="0" parTransId="{C78AF0B5-40FD-4693-A873-C58FEF81518C}" sibTransId="{F1B663D2-43D8-4903-8106-97A5A5DE37B9}"/>
    <dgm:cxn modelId="{3C217C0D-3208-4893-B2C7-D2326EDAB6D6}" type="presOf" srcId="{4979B082-4938-4B93-ACCC-00056ECDFA72}" destId="{6936C09A-0E01-433F-9D88-3D4716C2C0CA}" srcOrd="0" destOrd="0" presId="urn:microsoft.com/office/officeart/2005/8/layout/default"/>
    <dgm:cxn modelId="{BB869D3C-63DC-4A23-BDEF-9AA09437976B}" srcId="{8277B18D-BA64-4318-B760-920631F9FACD}" destId="{524170A9-A2DA-4499-98F7-EC57BE608966}" srcOrd="1" destOrd="0" parTransId="{0DD47A85-58FD-4E6C-A35E-29DC866D15AE}" sibTransId="{1B7DC4A3-9FE7-48C8-AA29-02F488077096}"/>
    <dgm:cxn modelId="{AA0A0E63-95E3-4EB2-A8D1-267D1118FEEA}" type="presOf" srcId="{B7EE4DA3-6E18-4102-9B22-3A442E7B43F5}" destId="{565281AF-AFDC-40ED-9CE8-8040890D1AA7}" srcOrd="0" destOrd="0" presId="urn:microsoft.com/office/officeart/2005/8/layout/default"/>
    <dgm:cxn modelId="{B17E2F4A-04F1-4236-8933-E0094DDBE403}" srcId="{8277B18D-BA64-4318-B760-920631F9FACD}" destId="{B7EE4DA3-6E18-4102-9B22-3A442E7B43F5}" srcOrd="4" destOrd="0" parTransId="{795CFCFD-F961-42BC-8A25-721048C8D18B}" sibTransId="{0FE22C1D-1443-4EC5-AB2C-61736619C169}"/>
    <dgm:cxn modelId="{72948A58-647C-4BD3-A34F-F5DC670E1871}" type="presOf" srcId="{64925A5C-1FCB-44E9-B989-06C9F3227265}" destId="{CA57E10C-5E41-45DE-86A0-0582092F64B1}" srcOrd="0" destOrd="0" presId="urn:microsoft.com/office/officeart/2005/8/layout/default"/>
    <dgm:cxn modelId="{4B9AA283-5935-4D5B-85A0-B94788AC4EB9}" srcId="{8277B18D-BA64-4318-B760-920631F9FACD}" destId="{9D055FB8-FEDB-4EC8-9732-BEF2715A82E0}" srcOrd="2" destOrd="0" parTransId="{C4240F55-557F-4B87-9F9E-3FD24A63CD88}" sibTransId="{45C98516-2EF3-4862-B0AD-5C9DF70F741B}"/>
    <dgm:cxn modelId="{823999BD-C23A-4764-8573-EAD135884952}" type="presOf" srcId="{9D055FB8-FEDB-4EC8-9732-BEF2715A82E0}" destId="{DA3C41AB-5A70-4A10-A54D-8C0DF3C4E1F3}" srcOrd="0" destOrd="0" presId="urn:microsoft.com/office/officeart/2005/8/layout/default"/>
    <dgm:cxn modelId="{0656D7D9-DE24-4D12-B26C-4B3CE391DECC}" type="presOf" srcId="{8277B18D-BA64-4318-B760-920631F9FACD}" destId="{8B2D3CA0-07E3-48A8-B34F-08C5EF74C16C}" srcOrd="0" destOrd="0" presId="urn:microsoft.com/office/officeart/2005/8/layout/default"/>
    <dgm:cxn modelId="{CFC801E8-2082-4EFE-8C54-AF1DFFD0FFF2}" srcId="{8277B18D-BA64-4318-B760-920631F9FACD}" destId="{4979B082-4938-4B93-ACCC-00056ECDFA72}" srcOrd="0" destOrd="0" parTransId="{B1935306-789B-4934-AEEE-B96EA55323D8}" sibTransId="{04DAFA11-5669-427A-9288-CFE15EF8C2E9}"/>
    <dgm:cxn modelId="{A223EFF3-9EBB-46C1-9DF1-9B507BE95A2D}" type="presOf" srcId="{524170A9-A2DA-4499-98F7-EC57BE608966}" destId="{49C2641F-20AC-4DAF-8747-E22BB478E323}" srcOrd="0" destOrd="0" presId="urn:microsoft.com/office/officeart/2005/8/layout/default"/>
    <dgm:cxn modelId="{85870038-0C0D-4E22-AFF5-F63E7E4C5AEB}" type="presParOf" srcId="{8B2D3CA0-07E3-48A8-B34F-08C5EF74C16C}" destId="{6936C09A-0E01-433F-9D88-3D4716C2C0CA}" srcOrd="0" destOrd="0" presId="urn:microsoft.com/office/officeart/2005/8/layout/default"/>
    <dgm:cxn modelId="{7BD72B9D-E1AA-4A8E-9E90-EAC2A41BC58B}" type="presParOf" srcId="{8B2D3CA0-07E3-48A8-B34F-08C5EF74C16C}" destId="{CC1992DA-8D25-496A-9FD5-20F72D0E6DE2}" srcOrd="1" destOrd="0" presId="urn:microsoft.com/office/officeart/2005/8/layout/default"/>
    <dgm:cxn modelId="{36A01FAB-F4D7-4A74-9589-398A2BCB9964}" type="presParOf" srcId="{8B2D3CA0-07E3-48A8-B34F-08C5EF74C16C}" destId="{49C2641F-20AC-4DAF-8747-E22BB478E323}" srcOrd="2" destOrd="0" presId="urn:microsoft.com/office/officeart/2005/8/layout/default"/>
    <dgm:cxn modelId="{F7ED850B-E229-4550-BA88-A9320CFA2032}" type="presParOf" srcId="{8B2D3CA0-07E3-48A8-B34F-08C5EF74C16C}" destId="{0C9BC2DB-22F9-4F24-AFB4-4F813CB63D1A}" srcOrd="3" destOrd="0" presId="urn:microsoft.com/office/officeart/2005/8/layout/default"/>
    <dgm:cxn modelId="{DDBCF753-35F4-4598-A4ED-6750EB5AE463}" type="presParOf" srcId="{8B2D3CA0-07E3-48A8-B34F-08C5EF74C16C}" destId="{DA3C41AB-5A70-4A10-A54D-8C0DF3C4E1F3}" srcOrd="4" destOrd="0" presId="urn:microsoft.com/office/officeart/2005/8/layout/default"/>
    <dgm:cxn modelId="{4E8EB58B-25D8-422E-88A6-AFF812A1F437}" type="presParOf" srcId="{8B2D3CA0-07E3-48A8-B34F-08C5EF74C16C}" destId="{D594E6F2-2080-4670-9CDC-DE5A236626DB}" srcOrd="5" destOrd="0" presId="urn:microsoft.com/office/officeart/2005/8/layout/default"/>
    <dgm:cxn modelId="{23E771B7-DEAD-4F37-A352-C7ABC82EBC22}" type="presParOf" srcId="{8B2D3CA0-07E3-48A8-B34F-08C5EF74C16C}" destId="{CA57E10C-5E41-45DE-86A0-0582092F64B1}" srcOrd="6" destOrd="0" presId="urn:microsoft.com/office/officeart/2005/8/layout/default"/>
    <dgm:cxn modelId="{44D67AF3-78D6-4BF2-A150-5861CD33EE80}" type="presParOf" srcId="{8B2D3CA0-07E3-48A8-B34F-08C5EF74C16C}" destId="{C802226B-D246-4F78-8A21-A4CF59FCEBE9}" srcOrd="7" destOrd="0" presId="urn:microsoft.com/office/officeart/2005/8/layout/default"/>
    <dgm:cxn modelId="{BB40C0EB-D621-46D5-9589-EF7A2A0B6492}" type="presParOf" srcId="{8B2D3CA0-07E3-48A8-B34F-08C5EF74C16C}" destId="{565281AF-AFDC-40ED-9CE8-8040890D1AA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D5E48-A949-45DD-8B95-06FB182CA10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AC8F9B-D990-46FE-92F9-896E2F9C1C3B}">
      <dgm:prSet/>
      <dgm:spPr/>
      <dgm:t>
        <a:bodyPr/>
        <a:lstStyle/>
        <a:p>
          <a:r>
            <a:rPr lang="en-US" dirty="0"/>
            <a:t>Published on April 11, 2023.</a:t>
          </a:r>
        </a:p>
      </dgm:t>
    </dgm:pt>
    <dgm:pt modelId="{435380F1-CE9F-4C02-B14D-4BF8F82FFCD6}" type="parTrans" cxnId="{FEBD7ABC-AF77-4AB9-8637-08280B19CE4A}">
      <dgm:prSet/>
      <dgm:spPr/>
      <dgm:t>
        <a:bodyPr/>
        <a:lstStyle/>
        <a:p>
          <a:endParaRPr lang="en-US"/>
        </a:p>
      </dgm:t>
    </dgm:pt>
    <dgm:pt modelId="{BE833A16-42B1-4BD6-A054-5D6E65AB8BEE}" type="sibTrans" cxnId="{FEBD7ABC-AF77-4AB9-8637-08280B19CE4A}">
      <dgm:prSet/>
      <dgm:spPr/>
      <dgm:t>
        <a:bodyPr/>
        <a:lstStyle/>
        <a:p>
          <a:endParaRPr lang="en-US"/>
        </a:p>
      </dgm:t>
    </dgm:pt>
    <dgm:pt modelId="{3C18616A-2DF2-493B-A1D2-B9C2F73A67F9}">
      <dgm:prSet/>
      <dgm:spPr/>
      <dgm:t>
        <a:bodyPr/>
        <a:lstStyle/>
        <a:p>
          <a:r>
            <a:rPr lang="en-US" dirty="0"/>
            <a:t>Electronic or written comments must be received by June 12, 2023.</a:t>
          </a:r>
        </a:p>
      </dgm:t>
    </dgm:pt>
    <dgm:pt modelId="{E31C1BCB-5BFB-4010-BD94-C96B879B7095}" type="parTrans" cxnId="{242013E2-58C2-4CF1-BC37-8C767D07689D}">
      <dgm:prSet/>
      <dgm:spPr/>
      <dgm:t>
        <a:bodyPr/>
        <a:lstStyle/>
        <a:p>
          <a:endParaRPr lang="en-US"/>
        </a:p>
      </dgm:t>
    </dgm:pt>
    <dgm:pt modelId="{434E8057-F4CC-48C5-BC3E-435126F935E4}" type="sibTrans" cxnId="{242013E2-58C2-4CF1-BC37-8C767D07689D}">
      <dgm:prSet/>
      <dgm:spPr/>
      <dgm:t>
        <a:bodyPr/>
        <a:lstStyle/>
        <a:p>
          <a:endParaRPr lang="en-US"/>
        </a:p>
      </dgm:t>
    </dgm:pt>
    <dgm:pt modelId="{A614105A-E0D5-4D8F-A1BB-6FC83DC161B6}">
      <dgm:prSet/>
      <dgm:spPr/>
      <dgm:t>
        <a:bodyPr/>
        <a:lstStyle/>
        <a:p>
          <a:r>
            <a:rPr lang="en-US"/>
            <a:t>Requests to speak and outlines of topics to be discussed at the public hearing must be received by June 12, 2023.</a:t>
          </a:r>
        </a:p>
      </dgm:t>
    </dgm:pt>
    <dgm:pt modelId="{C71D1C1E-0A6F-4F71-A032-3ABD71D6179B}" type="parTrans" cxnId="{B1BB5443-5D7C-4643-97CA-6B407DDFD2F4}">
      <dgm:prSet/>
      <dgm:spPr/>
      <dgm:t>
        <a:bodyPr/>
        <a:lstStyle/>
        <a:p>
          <a:endParaRPr lang="en-US"/>
        </a:p>
      </dgm:t>
    </dgm:pt>
    <dgm:pt modelId="{095959FD-14D9-45D3-A432-ACE365FCCABF}" type="sibTrans" cxnId="{B1BB5443-5D7C-4643-97CA-6B407DDFD2F4}">
      <dgm:prSet/>
      <dgm:spPr/>
      <dgm:t>
        <a:bodyPr/>
        <a:lstStyle/>
        <a:p>
          <a:endParaRPr lang="en-US"/>
        </a:p>
      </dgm:t>
    </dgm:pt>
    <dgm:pt modelId="{6EE8BFC1-0C04-4AFD-B8C8-E9D8C99A04C4}">
      <dgm:prSet/>
      <dgm:spPr/>
      <dgm:t>
        <a:bodyPr/>
        <a:lstStyle/>
        <a:p>
          <a:r>
            <a:rPr lang="en-US" dirty="0"/>
            <a:t>Requests to attend the public hearing must be received by 5 p.m. EDT on July 17, 2023.  </a:t>
          </a:r>
        </a:p>
      </dgm:t>
    </dgm:pt>
    <dgm:pt modelId="{88BE8E63-D104-4B1B-A1D8-873D3A1D9C58}" type="parTrans" cxnId="{8ED813FF-9F6C-49A7-9E59-3A8D2E02D8E9}">
      <dgm:prSet/>
      <dgm:spPr/>
      <dgm:t>
        <a:bodyPr/>
        <a:lstStyle/>
        <a:p>
          <a:endParaRPr lang="en-US"/>
        </a:p>
      </dgm:t>
    </dgm:pt>
    <dgm:pt modelId="{2DD86D23-74BF-4658-8C29-C007CB133B50}" type="sibTrans" cxnId="{8ED813FF-9F6C-49A7-9E59-3A8D2E02D8E9}">
      <dgm:prSet/>
      <dgm:spPr/>
      <dgm:t>
        <a:bodyPr/>
        <a:lstStyle/>
        <a:p>
          <a:endParaRPr lang="en-US"/>
        </a:p>
      </dgm:t>
    </dgm:pt>
    <dgm:pt modelId="{560B88B6-0CDD-4856-BD86-D4E448057ECA}">
      <dgm:prSet/>
      <dgm:spPr/>
      <dgm:t>
        <a:bodyPr/>
        <a:lstStyle/>
        <a:p>
          <a:r>
            <a:rPr lang="en-US" dirty="0"/>
            <a:t>The public hearing on these proposed regulations is scheduled to be held by teleconference on July 19, 2023, at 10 a.m. EDT. </a:t>
          </a:r>
        </a:p>
      </dgm:t>
    </dgm:pt>
    <dgm:pt modelId="{6C2ED335-4379-44F9-A38E-975BC39FE169}" type="parTrans" cxnId="{F5CC3F5B-5538-4ADC-BF77-149C403950CE}">
      <dgm:prSet/>
      <dgm:spPr/>
      <dgm:t>
        <a:bodyPr/>
        <a:lstStyle/>
        <a:p>
          <a:endParaRPr lang="en-US"/>
        </a:p>
      </dgm:t>
    </dgm:pt>
    <dgm:pt modelId="{B1325F78-A1C6-4390-8CAF-7822D710028D}" type="sibTrans" cxnId="{F5CC3F5B-5538-4ADC-BF77-149C403950CE}">
      <dgm:prSet/>
      <dgm:spPr/>
      <dgm:t>
        <a:bodyPr/>
        <a:lstStyle/>
        <a:p>
          <a:endParaRPr lang="en-US"/>
        </a:p>
      </dgm:t>
    </dgm:pt>
    <dgm:pt modelId="{C36CBD0D-DDCE-4D6D-B14D-538C6E6B0963}" type="pres">
      <dgm:prSet presAssocID="{D80D5E48-A949-45DD-8B95-06FB182CA10E}" presName="root" presStyleCnt="0">
        <dgm:presLayoutVars>
          <dgm:dir/>
          <dgm:resizeHandles val="exact"/>
        </dgm:presLayoutVars>
      </dgm:prSet>
      <dgm:spPr/>
    </dgm:pt>
    <dgm:pt modelId="{E64B69FA-268D-48A2-81B9-DAE2418FC30A}" type="pres">
      <dgm:prSet presAssocID="{22AC8F9B-D990-46FE-92F9-896E2F9C1C3B}" presName="compNode" presStyleCnt="0"/>
      <dgm:spPr/>
    </dgm:pt>
    <dgm:pt modelId="{1B2D4289-5D6E-4F71-A825-EA28D88D6C35}" type="pres">
      <dgm:prSet presAssocID="{22AC8F9B-D990-46FE-92F9-896E2F9C1C3B}" presName="bgRect" presStyleLbl="bgShp" presStyleIdx="0" presStyleCnt="5"/>
      <dgm:spPr/>
    </dgm:pt>
    <dgm:pt modelId="{F8717360-AF91-4E58-A8E3-06FA568B7116}" type="pres">
      <dgm:prSet presAssocID="{22AC8F9B-D990-46FE-92F9-896E2F9C1C3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C9904446-95BD-4FBB-9314-CB25E3665582}" type="pres">
      <dgm:prSet presAssocID="{22AC8F9B-D990-46FE-92F9-896E2F9C1C3B}" presName="spaceRect" presStyleCnt="0"/>
      <dgm:spPr/>
    </dgm:pt>
    <dgm:pt modelId="{5F033880-C24C-4480-AAF3-34298E33B8E8}" type="pres">
      <dgm:prSet presAssocID="{22AC8F9B-D990-46FE-92F9-896E2F9C1C3B}" presName="parTx" presStyleLbl="revTx" presStyleIdx="0" presStyleCnt="5">
        <dgm:presLayoutVars>
          <dgm:chMax val="0"/>
          <dgm:chPref val="0"/>
        </dgm:presLayoutVars>
      </dgm:prSet>
      <dgm:spPr/>
    </dgm:pt>
    <dgm:pt modelId="{EF6CD6C9-B1A7-4282-865A-FC014E63C94F}" type="pres">
      <dgm:prSet presAssocID="{BE833A16-42B1-4BD6-A054-5D6E65AB8BEE}" presName="sibTrans" presStyleCnt="0"/>
      <dgm:spPr/>
    </dgm:pt>
    <dgm:pt modelId="{22D68906-76CE-4CC5-AE45-7E434195D865}" type="pres">
      <dgm:prSet presAssocID="{3C18616A-2DF2-493B-A1D2-B9C2F73A67F9}" presName="compNode" presStyleCnt="0"/>
      <dgm:spPr/>
    </dgm:pt>
    <dgm:pt modelId="{27F0E2B1-1C0A-4430-9BAD-A85FF946E6C2}" type="pres">
      <dgm:prSet presAssocID="{3C18616A-2DF2-493B-A1D2-B9C2F73A67F9}" presName="bgRect" presStyleLbl="bgShp" presStyleIdx="1" presStyleCnt="5"/>
      <dgm:spPr/>
    </dgm:pt>
    <dgm:pt modelId="{AE13595C-0CBE-436C-B961-6FA42478BC8C}" type="pres">
      <dgm:prSet presAssocID="{3C18616A-2DF2-493B-A1D2-B9C2F73A67F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5EFFEA96-C827-435C-910B-E43EDC10B49C}" type="pres">
      <dgm:prSet presAssocID="{3C18616A-2DF2-493B-A1D2-B9C2F73A67F9}" presName="spaceRect" presStyleCnt="0"/>
      <dgm:spPr/>
    </dgm:pt>
    <dgm:pt modelId="{AD765933-E6EC-4601-96F3-5AA4867FBB7A}" type="pres">
      <dgm:prSet presAssocID="{3C18616A-2DF2-493B-A1D2-B9C2F73A67F9}" presName="parTx" presStyleLbl="revTx" presStyleIdx="1" presStyleCnt="5">
        <dgm:presLayoutVars>
          <dgm:chMax val="0"/>
          <dgm:chPref val="0"/>
        </dgm:presLayoutVars>
      </dgm:prSet>
      <dgm:spPr/>
    </dgm:pt>
    <dgm:pt modelId="{A6D3524A-7FD8-4C15-8917-EE15661BA537}" type="pres">
      <dgm:prSet presAssocID="{434E8057-F4CC-48C5-BC3E-435126F935E4}" presName="sibTrans" presStyleCnt="0"/>
      <dgm:spPr/>
    </dgm:pt>
    <dgm:pt modelId="{74B8BFD5-FDF2-4D61-8240-F18454FABD89}" type="pres">
      <dgm:prSet presAssocID="{A614105A-E0D5-4D8F-A1BB-6FC83DC161B6}" presName="compNode" presStyleCnt="0"/>
      <dgm:spPr/>
    </dgm:pt>
    <dgm:pt modelId="{CD9710DE-FC98-4EC0-9379-1DA5D979A748}" type="pres">
      <dgm:prSet presAssocID="{A614105A-E0D5-4D8F-A1BB-6FC83DC161B6}" presName="bgRect" presStyleLbl="bgShp" presStyleIdx="2" presStyleCnt="5"/>
      <dgm:spPr/>
    </dgm:pt>
    <dgm:pt modelId="{C3DDDB54-EA06-4D84-B8CD-E134980E7300}" type="pres">
      <dgm:prSet presAssocID="{A614105A-E0D5-4D8F-A1BB-6FC83DC161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2EF2736-F3D5-4504-824F-A6F95B8C2863}" type="pres">
      <dgm:prSet presAssocID="{A614105A-E0D5-4D8F-A1BB-6FC83DC161B6}" presName="spaceRect" presStyleCnt="0"/>
      <dgm:spPr/>
    </dgm:pt>
    <dgm:pt modelId="{F15907A3-9E9A-48D5-B0B2-70787A361120}" type="pres">
      <dgm:prSet presAssocID="{A614105A-E0D5-4D8F-A1BB-6FC83DC161B6}" presName="parTx" presStyleLbl="revTx" presStyleIdx="2" presStyleCnt="5">
        <dgm:presLayoutVars>
          <dgm:chMax val="0"/>
          <dgm:chPref val="0"/>
        </dgm:presLayoutVars>
      </dgm:prSet>
      <dgm:spPr/>
    </dgm:pt>
    <dgm:pt modelId="{AA467E51-282F-4861-89EB-444E9D99C7EB}" type="pres">
      <dgm:prSet presAssocID="{095959FD-14D9-45D3-A432-ACE365FCCABF}" presName="sibTrans" presStyleCnt="0"/>
      <dgm:spPr/>
    </dgm:pt>
    <dgm:pt modelId="{8AF77FD1-E1FC-461C-AE08-C7DFB15F7769}" type="pres">
      <dgm:prSet presAssocID="{6EE8BFC1-0C04-4AFD-B8C8-E9D8C99A04C4}" presName="compNode" presStyleCnt="0"/>
      <dgm:spPr/>
    </dgm:pt>
    <dgm:pt modelId="{21836AEB-EB26-4482-8F22-97288E7B606E}" type="pres">
      <dgm:prSet presAssocID="{6EE8BFC1-0C04-4AFD-B8C8-E9D8C99A04C4}" presName="bgRect" presStyleLbl="bgShp" presStyleIdx="3" presStyleCnt="5"/>
      <dgm:spPr/>
    </dgm:pt>
    <dgm:pt modelId="{9129A5D7-ED0B-49FE-AD74-6116A7AA59AD}" type="pres">
      <dgm:prSet presAssocID="{6EE8BFC1-0C04-4AFD-B8C8-E9D8C99A04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af"/>
        </a:ext>
      </dgm:extLst>
    </dgm:pt>
    <dgm:pt modelId="{E4365F3E-FEE3-4EFF-B56E-C229558BAB4C}" type="pres">
      <dgm:prSet presAssocID="{6EE8BFC1-0C04-4AFD-B8C8-E9D8C99A04C4}" presName="spaceRect" presStyleCnt="0"/>
      <dgm:spPr/>
    </dgm:pt>
    <dgm:pt modelId="{FF15B5CE-17E0-4C93-8F94-17D807886D0A}" type="pres">
      <dgm:prSet presAssocID="{6EE8BFC1-0C04-4AFD-B8C8-E9D8C99A04C4}" presName="parTx" presStyleLbl="revTx" presStyleIdx="3" presStyleCnt="5">
        <dgm:presLayoutVars>
          <dgm:chMax val="0"/>
          <dgm:chPref val="0"/>
        </dgm:presLayoutVars>
      </dgm:prSet>
      <dgm:spPr/>
    </dgm:pt>
    <dgm:pt modelId="{670A136C-ABCD-4862-A376-18B36C43D720}" type="pres">
      <dgm:prSet presAssocID="{2DD86D23-74BF-4658-8C29-C007CB133B50}" presName="sibTrans" presStyleCnt="0"/>
      <dgm:spPr/>
    </dgm:pt>
    <dgm:pt modelId="{A69002C6-09E5-4C4C-94FC-0FA48D3DDA01}" type="pres">
      <dgm:prSet presAssocID="{560B88B6-0CDD-4856-BD86-D4E448057ECA}" presName="compNode" presStyleCnt="0"/>
      <dgm:spPr/>
    </dgm:pt>
    <dgm:pt modelId="{EA5C3D3D-DF7F-4FA6-AF38-9E5D009FFB34}" type="pres">
      <dgm:prSet presAssocID="{560B88B6-0CDD-4856-BD86-D4E448057ECA}" presName="bgRect" presStyleLbl="bgShp" presStyleIdx="4" presStyleCnt="5"/>
      <dgm:spPr/>
    </dgm:pt>
    <dgm:pt modelId="{70ED1A88-CBB8-4F8A-B300-45EC3FDBFE76}" type="pres">
      <dgm:prSet presAssocID="{560B88B6-0CDD-4856-BD86-D4E448057EC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0FDCED41-3277-4651-A7AF-52FFB3EC53D7}" type="pres">
      <dgm:prSet presAssocID="{560B88B6-0CDD-4856-BD86-D4E448057ECA}" presName="spaceRect" presStyleCnt="0"/>
      <dgm:spPr/>
    </dgm:pt>
    <dgm:pt modelId="{0A88C8D7-F7B6-4B2A-8D5B-ABEBC206D33D}" type="pres">
      <dgm:prSet presAssocID="{560B88B6-0CDD-4856-BD86-D4E448057ECA}" presName="parTx" presStyleLbl="revTx" presStyleIdx="4" presStyleCnt="5">
        <dgm:presLayoutVars>
          <dgm:chMax val="0"/>
          <dgm:chPref val="0"/>
        </dgm:presLayoutVars>
      </dgm:prSet>
      <dgm:spPr/>
    </dgm:pt>
  </dgm:ptLst>
  <dgm:cxnLst>
    <dgm:cxn modelId="{0A7BAF08-4B78-498F-9B0E-F591332F88D9}" type="presOf" srcId="{A614105A-E0D5-4D8F-A1BB-6FC83DC161B6}" destId="{F15907A3-9E9A-48D5-B0B2-70787A361120}" srcOrd="0" destOrd="0" presId="urn:microsoft.com/office/officeart/2018/2/layout/IconVerticalSolidList"/>
    <dgm:cxn modelId="{A9CF042D-DB97-4198-BF1D-856887244BEB}" type="presOf" srcId="{560B88B6-0CDD-4856-BD86-D4E448057ECA}" destId="{0A88C8D7-F7B6-4B2A-8D5B-ABEBC206D33D}" srcOrd="0" destOrd="0" presId="urn:microsoft.com/office/officeart/2018/2/layout/IconVerticalSolidList"/>
    <dgm:cxn modelId="{F5CC3F5B-5538-4ADC-BF77-149C403950CE}" srcId="{D80D5E48-A949-45DD-8B95-06FB182CA10E}" destId="{560B88B6-0CDD-4856-BD86-D4E448057ECA}" srcOrd="4" destOrd="0" parTransId="{6C2ED335-4379-44F9-A38E-975BC39FE169}" sibTransId="{B1325F78-A1C6-4390-8CAF-7822D710028D}"/>
    <dgm:cxn modelId="{2625955E-4D2D-40B8-84A1-ED77F03263CC}" type="presOf" srcId="{22AC8F9B-D990-46FE-92F9-896E2F9C1C3B}" destId="{5F033880-C24C-4480-AAF3-34298E33B8E8}" srcOrd="0" destOrd="0" presId="urn:microsoft.com/office/officeart/2018/2/layout/IconVerticalSolidList"/>
    <dgm:cxn modelId="{B1BB5443-5D7C-4643-97CA-6B407DDFD2F4}" srcId="{D80D5E48-A949-45DD-8B95-06FB182CA10E}" destId="{A614105A-E0D5-4D8F-A1BB-6FC83DC161B6}" srcOrd="2" destOrd="0" parTransId="{C71D1C1E-0A6F-4F71-A032-3ABD71D6179B}" sibTransId="{095959FD-14D9-45D3-A432-ACE365FCCABF}"/>
    <dgm:cxn modelId="{D0041979-0D76-4A88-A889-161C82F72BB6}" type="presOf" srcId="{D80D5E48-A949-45DD-8B95-06FB182CA10E}" destId="{C36CBD0D-DDCE-4D6D-B14D-538C6E6B0963}" srcOrd="0" destOrd="0" presId="urn:microsoft.com/office/officeart/2018/2/layout/IconVerticalSolidList"/>
    <dgm:cxn modelId="{74F9CB92-9390-439B-BE80-1A370F621959}" type="presOf" srcId="{6EE8BFC1-0C04-4AFD-B8C8-E9D8C99A04C4}" destId="{FF15B5CE-17E0-4C93-8F94-17D807886D0A}" srcOrd="0" destOrd="0" presId="urn:microsoft.com/office/officeart/2018/2/layout/IconVerticalSolidList"/>
    <dgm:cxn modelId="{FEBD7ABC-AF77-4AB9-8637-08280B19CE4A}" srcId="{D80D5E48-A949-45DD-8B95-06FB182CA10E}" destId="{22AC8F9B-D990-46FE-92F9-896E2F9C1C3B}" srcOrd="0" destOrd="0" parTransId="{435380F1-CE9F-4C02-B14D-4BF8F82FFCD6}" sibTransId="{BE833A16-42B1-4BD6-A054-5D6E65AB8BEE}"/>
    <dgm:cxn modelId="{F1D988DF-78AE-4B64-B824-CCE77101DA2F}" type="presOf" srcId="{3C18616A-2DF2-493B-A1D2-B9C2F73A67F9}" destId="{AD765933-E6EC-4601-96F3-5AA4867FBB7A}" srcOrd="0" destOrd="0" presId="urn:microsoft.com/office/officeart/2018/2/layout/IconVerticalSolidList"/>
    <dgm:cxn modelId="{242013E2-58C2-4CF1-BC37-8C767D07689D}" srcId="{D80D5E48-A949-45DD-8B95-06FB182CA10E}" destId="{3C18616A-2DF2-493B-A1D2-B9C2F73A67F9}" srcOrd="1" destOrd="0" parTransId="{E31C1BCB-5BFB-4010-BD94-C96B879B7095}" sibTransId="{434E8057-F4CC-48C5-BC3E-435126F935E4}"/>
    <dgm:cxn modelId="{8ED813FF-9F6C-49A7-9E59-3A8D2E02D8E9}" srcId="{D80D5E48-A949-45DD-8B95-06FB182CA10E}" destId="{6EE8BFC1-0C04-4AFD-B8C8-E9D8C99A04C4}" srcOrd="3" destOrd="0" parTransId="{88BE8E63-D104-4B1B-A1D8-873D3A1D9C58}" sibTransId="{2DD86D23-74BF-4658-8C29-C007CB133B50}"/>
    <dgm:cxn modelId="{40E5BF4E-D161-448C-9E05-5E9886057161}" type="presParOf" srcId="{C36CBD0D-DDCE-4D6D-B14D-538C6E6B0963}" destId="{E64B69FA-268D-48A2-81B9-DAE2418FC30A}" srcOrd="0" destOrd="0" presId="urn:microsoft.com/office/officeart/2018/2/layout/IconVerticalSolidList"/>
    <dgm:cxn modelId="{B558C6FD-DA77-4CC7-9173-FC796268C6E4}" type="presParOf" srcId="{E64B69FA-268D-48A2-81B9-DAE2418FC30A}" destId="{1B2D4289-5D6E-4F71-A825-EA28D88D6C35}" srcOrd="0" destOrd="0" presId="urn:microsoft.com/office/officeart/2018/2/layout/IconVerticalSolidList"/>
    <dgm:cxn modelId="{72D0DD1C-6C43-47D1-BAE3-1DFA1A03522C}" type="presParOf" srcId="{E64B69FA-268D-48A2-81B9-DAE2418FC30A}" destId="{F8717360-AF91-4E58-A8E3-06FA568B7116}" srcOrd="1" destOrd="0" presId="urn:microsoft.com/office/officeart/2018/2/layout/IconVerticalSolidList"/>
    <dgm:cxn modelId="{A2935176-44C3-4DC7-A98C-FD589BF836CF}" type="presParOf" srcId="{E64B69FA-268D-48A2-81B9-DAE2418FC30A}" destId="{C9904446-95BD-4FBB-9314-CB25E3665582}" srcOrd="2" destOrd="0" presId="urn:microsoft.com/office/officeart/2018/2/layout/IconVerticalSolidList"/>
    <dgm:cxn modelId="{595DD25E-D391-4F9A-8B5B-35BFA99159C6}" type="presParOf" srcId="{E64B69FA-268D-48A2-81B9-DAE2418FC30A}" destId="{5F033880-C24C-4480-AAF3-34298E33B8E8}" srcOrd="3" destOrd="0" presId="urn:microsoft.com/office/officeart/2018/2/layout/IconVerticalSolidList"/>
    <dgm:cxn modelId="{EF1F0477-6AAE-4E7C-A2A9-39F465CF551A}" type="presParOf" srcId="{C36CBD0D-DDCE-4D6D-B14D-538C6E6B0963}" destId="{EF6CD6C9-B1A7-4282-865A-FC014E63C94F}" srcOrd="1" destOrd="0" presId="urn:microsoft.com/office/officeart/2018/2/layout/IconVerticalSolidList"/>
    <dgm:cxn modelId="{B0E06F06-A7DE-467F-945B-1B12DE271CB7}" type="presParOf" srcId="{C36CBD0D-DDCE-4D6D-B14D-538C6E6B0963}" destId="{22D68906-76CE-4CC5-AE45-7E434195D865}" srcOrd="2" destOrd="0" presId="urn:microsoft.com/office/officeart/2018/2/layout/IconVerticalSolidList"/>
    <dgm:cxn modelId="{7D23BF38-18FF-4BF1-B639-837B674CEEB7}" type="presParOf" srcId="{22D68906-76CE-4CC5-AE45-7E434195D865}" destId="{27F0E2B1-1C0A-4430-9BAD-A85FF946E6C2}" srcOrd="0" destOrd="0" presId="urn:microsoft.com/office/officeart/2018/2/layout/IconVerticalSolidList"/>
    <dgm:cxn modelId="{D7621798-B791-4DFA-A0D5-B050147298DA}" type="presParOf" srcId="{22D68906-76CE-4CC5-AE45-7E434195D865}" destId="{AE13595C-0CBE-436C-B961-6FA42478BC8C}" srcOrd="1" destOrd="0" presId="urn:microsoft.com/office/officeart/2018/2/layout/IconVerticalSolidList"/>
    <dgm:cxn modelId="{329F8FDB-D9BC-4546-96FC-B23F17FF69EB}" type="presParOf" srcId="{22D68906-76CE-4CC5-AE45-7E434195D865}" destId="{5EFFEA96-C827-435C-910B-E43EDC10B49C}" srcOrd="2" destOrd="0" presId="urn:microsoft.com/office/officeart/2018/2/layout/IconVerticalSolidList"/>
    <dgm:cxn modelId="{7A38D743-65BB-4678-A46E-497B3AA8DE81}" type="presParOf" srcId="{22D68906-76CE-4CC5-AE45-7E434195D865}" destId="{AD765933-E6EC-4601-96F3-5AA4867FBB7A}" srcOrd="3" destOrd="0" presId="urn:microsoft.com/office/officeart/2018/2/layout/IconVerticalSolidList"/>
    <dgm:cxn modelId="{DDDE66F6-2C79-4BA8-9FBF-49683DED9DD7}" type="presParOf" srcId="{C36CBD0D-DDCE-4D6D-B14D-538C6E6B0963}" destId="{A6D3524A-7FD8-4C15-8917-EE15661BA537}" srcOrd="3" destOrd="0" presId="urn:microsoft.com/office/officeart/2018/2/layout/IconVerticalSolidList"/>
    <dgm:cxn modelId="{C8651771-B5E9-431F-9206-B64429F1DCD8}" type="presParOf" srcId="{C36CBD0D-DDCE-4D6D-B14D-538C6E6B0963}" destId="{74B8BFD5-FDF2-4D61-8240-F18454FABD89}" srcOrd="4" destOrd="0" presId="urn:microsoft.com/office/officeart/2018/2/layout/IconVerticalSolidList"/>
    <dgm:cxn modelId="{BBABDF0D-CB74-4216-B6A5-F3AF9B36604B}" type="presParOf" srcId="{74B8BFD5-FDF2-4D61-8240-F18454FABD89}" destId="{CD9710DE-FC98-4EC0-9379-1DA5D979A748}" srcOrd="0" destOrd="0" presId="urn:microsoft.com/office/officeart/2018/2/layout/IconVerticalSolidList"/>
    <dgm:cxn modelId="{E6E3FA5D-CC85-4669-9587-78B719975F5E}" type="presParOf" srcId="{74B8BFD5-FDF2-4D61-8240-F18454FABD89}" destId="{C3DDDB54-EA06-4D84-B8CD-E134980E7300}" srcOrd="1" destOrd="0" presId="urn:microsoft.com/office/officeart/2018/2/layout/IconVerticalSolidList"/>
    <dgm:cxn modelId="{ECEACDDC-6711-4D48-A5AD-A2B51DA7FB9C}" type="presParOf" srcId="{74B8BFD5-FDF2-4D61-8240-F18454FABD89}" destId="{92EF2736-F3D5-4504-824F-A6F95B8C2863}" srcOrd="2" destOrd="0" presId="urn:microsoft.com/office/officeart/2018/2/layout/IconVerticalSolidList"/>
    <dgm:cxn modelId="{404FF1C1-17AF-4CCB-AFE3-C0CA38B68FBC}" type="presParOf" srcId="{74B8BFD5-FDF2-4D61-8240-F18454FABD89}" destId="{F15907A3-9E9A-48D5-B0B2-70787A361120}" srcOrd="3" destOrd="0" presId="urn:microsoft.com/office/officeart/2018/2/layout/IconVerticalSolidList"/>
    <dgm:cxn modelId="{D65E0F84-094F-4C6A-A909-FDAC74CA5502}" type="presParOf" srcId="{C36CBD0D-DDCE-4D6D-B14D-538C6E6B0963}" destId="{AA467E51-282F-4861-89EB-444E9D99C7EB}" srcOrd="5" destOrd="0" presId="urn:microsoft.com/office/officeart/2018/2/layout/IconVerticalSolidList"/>
    <dgm:cxn modelId="{97A1202B-CBBE-45D0-83B6-5CE3BF023E35}" type="presParOf" srcId="{C36CBD0D-DDCE-4D6D-B14D-538C6E6B0963}" destId="{8AF77FD1-E1FC-461C-AE08-C7DFB15F7769}" srcOrd="6" destOrd="0" presId="urn:microsoft.com/office/officeart/2018/2/layout/IconVerticalSolidList"/>
    <dgm:cxn modelId="{BCA700A5-2BB4-4733-B620-DC9603979CAF}" type="presParOf" srcId="{8AF77FD1-E1FC-461C-AE08-C7DFB15F7769}" destId="{21836AEB-EB26-4482-8F22-97288E7B606E}" srcOrd="0" destOrd="0" presId="urn:microsoft.com/office/officeart/2018/2/layout/IconVerticalSolidList"/>
    <dgm:cxn modelId="{987630FD-0FE9-47AC-9C72-E602A3974CC0}" type="presParOf" srcId="{8AF77FD1-E1FC-461C-AE08-C7DFB15F7769}" destId="{9129A5D7-ED0B-49FE-AD74-6116A7AA59AD}" srcOrd="1" destOrd="0" presId="urn:microsoft.com/office/officeart/2018/2/layout/IconVerticalSolidList"/>
    <dgm:cxn modelId="{46C432BB-2657-44E0-8E77-FD6FC5181F8A}" type="presParOf" srcId="{8AF77FD1-E1FC-461C-AE08-C7DFB15F7769}" destId="{E4365F3E-FEE3-4EFF-B56E-C229558BAB4C}" srcOrd="2" destOrd="0" presId="urn:microsoft.com/office/officeart/2018/2/layout/IconVerticalSolidList"/>
    <dgm:cxn modelId="{BBD987CD-6A16-4A1C-8572-C3439A310BC4}" type="presParOf" srcId="{8AF77FD1-E1FC-461C-AE08-C7DFB15F7769}" destId="{FF15B5CE-17E0-4C93-8F94-17D807886D0A}" srcOrd="3" destOrd="0" presId="urn:microsoft.com/office/officeart/2018/2/layout/IconVerticalSolidList"/>
    <dgm:cxn modelId="{1DC8827C-458D-4E27-B55D-49BD0BB14523}" type="presParOf" srcId="{C36CBD0D-DDCE-4D6D-B14D-538C6E6B0963}" destId="{670A136C-ABCD-4862-A376-18B36C43D720}" srcOrd="7" destOrd="0" presId="urn:microsoft.com/office/officeart/2018/2/layout/IconVerticalSolidList"/>
    <dgm:cxn modelId="{92F084D3-7512-4304-BA60-828E5158419E}" type="presParOf" srcId="{C36CBD0D-DDCE-4D6D-B14D-538C6E6B0963}" destId="{A69002C6-09E5-4C4C-94FC-0FA48D3DDA01}" srcOrd="8" destOrd="0" presId="urn:microsoft.com/office/officeart/2018/2/layout/IconVerticalSolidList"/>
    <dgm:cxn modelId="{2D9F5493-1228-4306-8CD2-BC5490F65A3C}" type="presParOf" srcId="{A69002C6-09E5-4C4C-94FC-0FA48D3DDA01}" destId="{EA5C3D3D-DF7F-4FA6-AF38-9E5D009FFB34}" srcOrd="0" destOrd="0" presId="urn:microsoft.com/office/officeart/2018/2/layout/IconVerticalSolidList"/>
    <dgm:cxn modelId="{91681C3A-523B-4BAF-9150-AD6CE9F8234E}" type="presParOf" srcId="{A69002C6-09E5-4C4C-94FC-0FA48D3DDA01}" destId="{70ED1A88-CBB8-4F8A-B300-45EC3FDBFE76}" srcOrd="1" destOrd="0" presId="urn:microsoft.com/office/officeart/2018/2/layout/IconVerticalSolidList"/>
    <dgm:cxn modelId="{579071E4-8E94-465D-AF13-14DDF3EE5FFF}" type="presParOf" srcId="{A69002C6-09E5-4C4C-94FC-0FA48D3DDA01}" destId="{0FDCED41-3277-4651-A7AF-52FFB3EC53D7}" srcOrd="2" destOrd="0" presId="urn:microsoft.com/office/officeart/2018/2/layout/IconVerticalSolidList"/>
    <dgm:cxn modelId="{B26418FE-F5C9-4BF0-B0A3-0D4C82A69ACC}" type="presParOf" srcId="{A69002C6-09E5-4C4C-94FC-0FA48D3DDA01}" destId="{0A88C8D7-F7B6-4B2A-8D5B-ABEBC206D3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05F3E-B710-46BA-A8C3-1DFCCDC1678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6B7A7AE-B39C-4AA6-A359-DBD218F8C285}">
      <dgm:prSet/>
      <dgm:spPr/>
      <dgm:t>
        <a:bodyPr/>
        <a:lstStyle/>
        <a:p>
          <a:r>
            <a:rPr lang="en-US"/>
            <a:t>As of 6-11-23, 60 comments have been posed</a:t>
          </a:r>
        </a:p>
      </dgm:t>
    </dgm:pt>
    <dgm:pt modelId="{E3EC29B9-A638-4D8C-94E0-195386069876}" type="parTrans" cxnId="{D14E973B-546A-40BD-8BEE-048C3994E3D6}">
      <dgm:prSet/>
      <dgm:spPr/>
      <dgm:t>
        <a:bodyPr/>
        <a:lstStyle/>
        <a:p>
          <a:endParaRPr lang="en-US"/>
        </a:p>
      </dgm:t>
    </dgm:pt>
    <dgm:pt modelId="{00B71058-F7EC-4E15-BEE4-C3271E786B21}" type="sibTrans" cxnId="{D14E973B-546A-40BD-8BEE-048C3994E3D6}">
      <dgm:prSet/>
      <dgm:spPr/>
      <dgm:t>
        <a:bodyPr/>
        <a:lstStyle/>
        <a:p>
          <a:endParaRPr lang="en-US"/>
        </a:p>
      </dgm:t>
    </dgm:pt>
    <dgm:pt modelId="{2BA5A5FB-B065-44AB-8CF6-E38A323427AE}">
      <dgm:prSet/>
      <dgm:spPr/>
      <dgm:t>
        <a:bodyPr/>
        <a:lstStyle/>
        <a:p>
          <a:r>
            <a:rPr lang="en-US" dirty="0"/>
            <a:t>Many comments from community and regional banks and banking associations</a:t>
          </a:r>
        </a:p>
      </dgm:t>
    </dgm:pt>
    <dgm:pt modelId="{3D728A59-95F9-4189-9F38-792867399E9D}" type="parTrans" cxnId="{30F70256-5921-4CEE-AF07-60516D2D4458}">
      <dgm:prSet/>
      <dgm:spPr/>
      <dgm:t>
        <a:bodyPr/>
        <a:lstStyle/>
        <a:p>
          <a:endParaRPr lang="en-US"/>
        </a:p>
      </dgm:t>
    </dgm:pt>
    <dgm:pt modelId="{A8DE26F5-EE8B-4D20-913E-EC0EDBDF7ECC}" type="sibTrans" cxnId="{30F70256-5921-4CEE-AF07-60516D2D4458}">
      <dgm:prSet/>
      <dgm:spPr/>
      <dgm:t>
        <a:bodyPr/>
        <a:lstStyle/>
        <a:p>
          <a:endParaRPr lang="en-US"/>
        </a:p>
      </dgm:t>
    </dgm:pt>
    <dgm:pt modelId="{4E764798-B53D-4CE6-BCC5-9EE1CD07D782}">
      <dgm:prSet/>
      <dgm:spPr/>
      <dgm:t>
        <a:bodyPr/>
        <a:lstStyle/>
        <a:p>
          <a:r>
            <a:rPr lang="en-US"/>
            <a:t>Many comments from captive managers, including CIC Services and MIJS</a:t>
          </a:r>
        </a:p>
      </dgm:t>
    </dgm:pt>
    <dgm:pt modelId="{435D5ED5-3AE5-4E35-9FA1-9BF6C0D6B215}" type="parTrans" cxnId="{60C38BC8-6E7E-416B-870B-68FA3718C394}">
      <dgm:prSet/>
      <dgm:spPr/>
      <dgm:t>
        <a:bodyPr/>
        <a:lstStyle/>
        <a:p>
          <a:endParaRPr lang="en-US"/>
        </a:p>
      </dgm:t>
    </dgm:pt>
    <dgm:pt modelId="{7FD0B5D1-5EFE-44BE-AC18-326156E1D2E8}" type="sibTrans" cxnId="{60C38BC8-6E7E-416B-870B-68FA3718C394}">
      <dgm:prSet/>
      <dgm:spPr/>
      <dgm:t>
        <a:bodyPr/>
        <a:lstStyle/>
        <a:p>
          <a:endParaRPr lang="en-US"/>
        </a:p>
      </dgm:t>
    </dgm:pt>
    <dgm:pt modelId="{ED9858D1-6D98-43FE-B30D-18BC80990B5C}">
      <dgm:prSet/>
      <dgm:spPr/>
      <dgm:t>
        <a:bodyPr/>
        <a:lstStyle/>
        <a:p>
          <a:r>
            <a:rPr lang="en-US"/>
            <a:t>Captive Industry comment initiative</a:t>
          </a:r>
        </a:p>
      </dgm:t>
    </dgm:pt>
    <dgm:pt modelId="{4F62290F-DBA8-4F29-A2B2-DF2D02AC783D}" type="parTrans" cxnId="{496829FD-8B1A-4A41-9750-542EB4E1BDC2}">
      <dgm:prSet/>
      <dgm:spPr/>
      <dgm:t>
        <a:bodyPr/>
        <a:lstStyle/>
        <a:p>
          <a:endParaRPr lang="en-US"/>
        </a:p>
      </dgm:t>
    </dgm:pt>
    <dgm:pt modelId="{0E320C20-11A9-42A2-9483-F44D2D335A8C}" type="sibTrans" cxnId="{496829FD-8B1A-4A41-9750-542EB4E1BDC2}">
      <dgm:prSet/>
      <dgm:spPr/>
      <dgm:t>
        <a:bodyPr/>
        <a:lstStyle/>
        <a:p>
          <a:endParaRPr lang="en-US"/>
        </a:p>
      </dgm:t>
    </dgm:pt>
    <dgm:pt modelId="{D6B06B26-79B1-4C82-BD10-8AE42091E873}" type="pres">
      <dgm:prSet presAssocID="{58A05F3E-B710-46BA-A8C3-1DFCCDC16786}" presName="linear" presStyleCnt="0">
        <dgm:presLayoutVars>
          <dgm:animLvl val="lvl"/>
          <dgm:resizeHandles val="exact"/>
        </dgm:presLayoutVars>
      </dgm:prSet>
      <dgm:spPr/>
    </dgm:pt>
    <dgm:pt modelId="{2A573DB6-8810-434F-AD1A-57D7E5A32088}" type="pres">
      <dgm:prSet presAssocID="{A6B7A7AE-B39C-4AA6-A359-DBD218F8C285}" presName="parentText" presStyleLbl="node1" presStyleIdx="0" presStyleCnt="4">
        <dgm:presLayoutVars>
          <dgm:chMax val="0"/>
          <dgm:bulletEnabled val="1"/>
        </dgm:presLayoutVars>
      </dgm:prSet>
      <dgm:spPr/>
    </dgm:pt>
    <dgm:pt modelId="{01E2188A-5A22-462F-BD61-A47D3496DC6E}" type="pres">
      <dgm:prSet presAssocID="{00B71058-F7EC-4E15-BEE4-C3271E786B21}" presName="spacer" presStyleCnt="0"/>
      <dgm:spPr/>
    </dgm:pt>
    <dgm:pt modelId="{401221BD-2FE7-4846-A0C9-BEE50EB3F838}" type="pres">
      <dgm:prSet presAssocID="{2BA5A5FB-B065-44AB-8CF6-E38A323427AE}" presName="parentText" presStyleLbl="node1" presStyleIdx="1" presStyleCnt="4">
        <dgm:presLayoutVars>
          <dgm:chMax val="0"/>
          <dgm:bulletEnabled val="1"/>
        </dgm:presLayoutVars>
      </dgm:prSet>
      <dgm:spPr/>
    </dgm:pt>
    <dgm:pt modelId="{9EEC79A8-3C96-47A6-A69F-4BE30C0A5D8E}" type="pres">
      <dgm:prSet presAssocID="{A8DE26F5-EE8B-4D20-913E-EC0EDBDF7ECC}" presName="spacer" presStyleCnt="0"/>
      <dgm:spPr/>
    </dgm:pt>
    <dgm:pt modelId="{80041AB4-6C9F-42BC-9A5C-74BC1BA02418}" type="pres">
      <dgm:prSet presAssocID="{4E764798-B53D-4CE6-BCC5-9EE1CD07D782}" presName="parentText" presStyleLbl="node1" presStyleIdx="2" presStyleCnt="4">
        <dgm:presLayoutVars>
          <dgm:chMax val="0"/>
          <dgm:bulletEnabled val="1"/>
        </dgm:presLayoutVars>
      </dgm:prSet>
      <dgm:spPr/>
    </dgm:pt>
    <dgm:pt modelId="{0E2F8F45-7BA8-4594-84FF-5431CB9B49B0}" type="pres">
      <dgm:prSet presAssocID="{7FD0B5D1-5EFE-44BE-AC18-326156E1D2E8}" presName="spacer" presStyleCnt="0"/>
      <dgm:spPr/>
    </dgm:pt>
    <dgm:pt modelId="{6C367AC8-2564-4A98-AD0A-AE357A3C9CE4}" type="pres">
      <dgm:prSet presAssocID="{ED9858D1-6D98-43FE-B30D-18BC80990B5C}" presName="parentText" presStyleLbl="node1" presStyleIdx="3" presStyleCnt="4">
        <dgm:presLayoutVars>
          <dgm:chMax val="0"/>
          <dgm:bulletEnabled val="1"/>
        </dgm:presLayoutVars>
      </dgm:prSet>
      <dgm:spPr/>
    </dgm:pt>
  </dgm:ptLst>
  <dgm:cxnLst>
    <dgm:cxn modelId="{D14E973B-546A-40BD-8BEE-048C3994E3D6}" srcId="{58A05F3E-B710-46BA-A8C3-1DFCCDC16786}" destId="{A6B7A7AE-B39C-4AA6-A359-DBD218F8C285}" srcOrd="0" destOrd="0" parTransId="{E3EC29B9-A638-4D8C-94E0-195386069876}" sibTransId="{00B71058-F7EC-4E15-BEE4-C3271E786B21}"/>
    <dgm:cxn modelId="{867AA44C-E762-463D-9520-98097EB8041C}" type="presOf" srcId="{58A05F3E-B710-46BA-A8C3-1DFCCDC16786}" destId="{D6B06B26-79B1-4C82-BD10-8AE42091E873}" srcOrd="0" destOrd="0" presId="urn:microsoft.com/office/officeart/2005/8/layout/vList2"/>
    <dgm:cxn modelId="{DF8EE950-E8D1-40D4-812F-98DBD074C928}" type="presOf" srcId="{2BA5A5FB-B065-44AB-8CF6-E38A323427AE}" destId="{401221BD-2FE7-4846-A0C9-BEE50EB3F838}" srcOrd="0" destOrd="0" presId="urn:microsoft.com/office/officeart/2005/8/layout/vList2"/>
    <dgm:cxn modelId="{30F70256-5921-4CEE-AF07-60516D2D4458}" srcId="{58A05F3E-B710-46BA-A8C3-1DFCCDC16786}" destId="{2BA5A5FB-B065-44AB-8CF6-E38A323427AE}" srcOrd="1" destOrd="0" parTransId="{3D728A59-95F9-4189-9F38-792867399E9D}" sibTransId="{A8DE26F5-EE8B-4D20-913E-EC0EDBDF7ECC}"/>
    <dgm:cxn modelId="{F3D843B5-AD47-4FAF-BC4B-95273D692649}" type="presOf" srcId="{A6B7A7AE-B39C-4AA6-A359-DBD218F8C285}" destId="{2A573DB6-8810-434F-AD1A-57D7E5A32088}" srcOrd="0" destOrd="0" presId="urn:microsoft.com/office/officeart/2005/8/layout/vList2"/>
    <dgm:cxn modelId="{60C38BC8-6E7E-416B-870B-68FA3718C394}" srcId="{58A05F3E-B710-46BA-A8C3-1DFCCDC16786}" destId="{4E764798-B53D-4CE6-BCC5-9EE1CD07D782}" srcOrd="2" destOrd="0" parTransId="{435D5ED5-3AE5-4E35-9FA1-9BF6C0D6B215}" sibTransId="{7FD0B5D1-5EFE-44BE-AC18-326156E1D2E8}"/>
    <dgm:cxn modelId="{A20B1FFC-B976-4F40-9D62-992210EC79D2}" type="presOf" srcId="{ED9858D1-6D98-43FE-B30D-18BC80990B5C}" destId="{6C367AC8-2564-4A98-AD0A-AE357A3C9CE4}" srcOrd="0" destOrd="0" presId="urn:microsoft.com/office/officeart/2005/8/layout/vList2"/>
    <dgm:cxn modelId="{496829FD-8B1A-4A41-9750-542EB4E1BDC2}" srcId="{58A05F3E-B710-46BA-A8C3-1DFCCDC16786}" destId="{ED9858D1-6D98-43FE-B30D-18BC80990B5C}" srcOrd="3" destOrd="0" parTransId="{4F62290F-DBA8-4F29-A2B2-DF2D02AC783D}" sibTransId="{0E320C20-11A9-42A2-9483-F44D2D335A8C}"/>
    <dgm:cxn modelId="{B6DF87FD-2C0A-4397-B8D7-8B4BE01848C9}" type="presOf" srcId="{4E764798-B53D-4CE6-BCC5-9EE1CD07D782}" destId="{80041AB4-6C9F-42BC-9A5C-74BC1BA02418}" srcOrd="0" destOrd="0" presId="urn:microsoft.com/office/officeart/2005/8/layout/vList2"/>
    <dgm:cxn modelId="{BF713AF6-C3B7-403E-A3E6-FB3A05F585E5}" type="presParOf" srcId="{D6B06B26-79B1-4C82-BD10-8AE42091E873}" destId="{2A573DB6-8810-434F-AD1A-57D7E5A32088}" srcOrd="0" destOrd="0" presId="urn:microsoft.com/office/officeart/2005/8/layout/vList2"/>
    <dgm:cxn modelId="{30FF5F8F-DA1C-4C37-B627-7C0B7EF1EAC5}" type="presParOf" srcId="{D6B06B26-79B1-4C82-BD10-8AE42091E873}" destId="{01E2188A-5A22-462F-BD61-A47D3496DC6E}" srcOrd="1" destOrd="0" presId="urn:microsoft.com/office/officeart/2005/8/layout/vList2"/>
    <dgm:cxn modelId="{B60FBE9B-CE8A-45E4-A81B-D6472CFF4AE8}" type="presParOf" srcId="{D6B06B26-79B1-4C82-BD10-8AE42091E873}" destId="{401221BD-2FE7-4846-A0C9-BEE50EB3F838}" srcOrd="2" destOrd="0" presId="urn:microsoft.com/office/officeart/2005/8/layout/vList2"/>
    <dgm:cxn modelId="{1FA751EB-9FA7-4238-AFF9-B785F2C803B8}" type="presParOf" srcId="{D6B06B26-79B1-4C82-BD10-8AE42091E873}" destId="{9EEC79A8-3C96-47A6-A69F-4BE30C0A5D8E}" srcOrd="3" destOrd="0" presId="urn:microsoft.com/office/officeart/2005/8/layout/vList2"/>
    <dgm:cxn modelId="{1D02FA67-7CC9-4D69-80A8-319D403C05CA}" type="presParOf" srcId="{D6B06B26-79B1-4C82-BD10-8AE42091E873}" destId="{80041AB4-6C9F-42BC-9A5C-74BC1BA02418}" srcOrd="4" destOrd="0" presId="urn:microsoft.com/office/officeart/2005/8/layout/vList2"/>
    <dgm:cxn modelId="{E3E4F67B-3D01-47A0-B671-639E75F8E5BE}" type="presParOf" srcId="{D6B06B26-79B1-4C82-BD10-8AE42091E873}" destId="{0E2F8F45-7BA8-4594-84FF-5431CB9B49B0}" srcOrd="5" destOrd="0" presId="urn:microsoft.com/office/officeart/2005/8/layout/vList2"/>
    <dgm:cxn modelId="{6BEBB45F-F89C-4B98-82A8-9122899AC3A6}" type="presParOf" srcId="{D6B06B26-79B1-4C82-BD10-8AE42091E873}" destId="{6C367AC8-2564-4A98-AD0A-AE357A3C9C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B610DD-0A88-4249-9EE6-A39CEC240A65}"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62034589-7D81-4961-9DB4-A20DD36AEA35}">
      <dgm:prSet/>
      <dgm:spPr/>
      <dgm:t>
        <a:bodyPr/>
        <a:lstStyle/>
        <a:p>
          <a:pPr>
            <a:lnSpc>
              <a:spcPct val="100000"/>
            </a:lnSpc>
          </a:pPr>
          <a:r>
            <a:rPr lang="en-US" b="1" dirty="0"/>
            <a:t>Align industry trends with the captive</a:t>
          </a:r>
          <a:endParaRPr lang="en-US" dirty="0"/>
        </a:p>
      </dgm:t>
    </dgm:pt>
    <dgm:pt modelId="{8E503032-D5F4-4B43-9842-E4A71031040B}" type="parTrans" cxnId="{56D5847E-DBA2-4DD9-B054-961E2C58664D}">
      <dgm:prSet/>
      <dgm:spPr/>
      <dgm:t>
        <a:bodyPr/>
        <a:lstStyle/>
        <a:p>
          <a:endParaRPr lang="en-US"/>
        </a:p>
      </dgm:t>
    </dgm:pt>
    <dgm:pt modelId="{10CFA30E-BB7D-4984-B397-74F47AC72324}" type="sibTrans" cxnId="{56D5847E-DBA2-4DD9-B054-961E2C58664D}">
      <dgm:prSet/>
      <dgm:spPr/>
      <dgm:t>
        <a:bodyPr/>
        <a:lstStyle/>
        <a:p>
          <a:pPr>
            <a:lnSpc>
              <a:spcPct val="100000"/>
            </a:lnSpc>
          </a:pPr>
          <a:endParaRPr lang="en-US"/>
        </a:p>
      </dgm:t>
    </dgm:pt>
    <dgm:pt modelId="{C363F7C4-FCF7-4949-85D4-CE812FFB3CEF}">
      <dgm:prSet/>
      <dgm:spPr/>
      <dgm:t>
        <a:bodyPr/>
        <a:lstStyle/>
        <a:p>
          <a:pPr>
            <a:lnSpc>
              <a:spcPct val="100000"/>
            </a:lnSpc>
          </a:pPr>
          <a:r>
            <a:rPr lang="en-US" b="1" dirty="0"/>
            <a:t>Collaboration with your captive team</a:t>
          </a:r>
          <a:endParaRPr lang="en-US" dirty="0"/>
        </a:p>
      </dgm:t>
    </dgm:pt>
    <dgm:pt modelId="{6EF3D90C-E56C-4834-B53B-D67FACE7199E}" type="parTrans" cxnId="{53BDEA2F-F838-44E8-9941-D311DAE87AA3}">
      <dgm:prSet/>
      <dgm:spPr/>
      <dgm:t>
        <a:bodyPr/>
        <a:lstStyle/>
        <a:p>
          <a:endParaRPr lang="en-US"/>
        </a:p>
      </dgm:t>
    </dgm:pt>
    <dgm:pt modelId="{C98D780A-48C3-4D3A-BC7D-FCD0BB47A3FD}" type="sibTrans" cxnId="{53BDEA2F-F838-44E8-9941-D311DAE87AA3}">
      <dgm:prSet/>
      <dgm:spPr/>
      <dgm:t>
        <a:bodyPr/>
        <a:lstStyle/>
        <a:p>
          <a:pPr>
            <a:lnSpc>
              <a:spcPct val="100000"/>
            </a:lnSpc>
          </a:pPr>
          <a:endParaRPr lang="en-US"/>
        </a:p>
      </dgm:t>
    </dgm:pt>
    <dgm:pt modelId="{0D91018A-22EE-47BE-8335-297307828A7D}">
      <dgm:prSet/>
      <dgm:spPr/>
      <dgm:t>
        <a:bodyPr/>
        <a:lstStyle/>
        <a:p>
          <a:pPr>
            <a:lnSpc>
              <a:spcPct val="100000"/>
            </a:lnSpc>
          </a:pPr>
          <a:r>
            <a:rPr lang="en-US" b="1" dirty="0"/>
            <a:t>Optimize captive use as a strategic asset</a:t>
          </a:r>
          <a:endParaRPr lang="en-US" dirty="0"/>
        </a:p>
      </dgm:t>
    </dgm:pt>
    <dgm:pt modelId="{13EA3EA4-DF24-4F68-9B6A-E60E68556287}" type="parTrans" cxnId="{1504FA9B-D769-4F83-88CE-B14E5D8DEB06}">
      <dgm:prSet/>
      <dgm:spPr/>
      <dgm:t>
        <a:bodyPr/>
        <a:lstStyle/>
        <a:p>
          <a:endParaRPr lang="en-US"/>
        </a:p>
      </dgm:t>
    </dgm:pt>
    <dgm:pt modelId="{29AFBF34-01D8-4B39-95BF-8F9BCB813D06}" type="sibTrans" cxnId="{1504FA9B-D769-4F83-88CE-B14E5D8DEB06}">
      <dgm:prSet/>
      <dgm:spPr/>
      <dgm:t>
        <a:bodyPr/>
        <a:lstStyle/>
        <a:p>
          <a:pPr>
            <a:lnSpc>
              <a:spcPct val="100000"/>
            </a:lnSpc>
          </a:pPr>
          <a:endParaRPr lang="en-US"/>
        </a:p>
      </dgm:t>
    </dgm:pt>
    <dgm:pt modelId="{85F8AAB0-A794-4D0A-9EB7-5E38675F67C7}">
      <dgm:prSet/>
      <dgm:spPr/>
      <dgm:t>
        <a:bodyPr/>
        <a:lstStyle/>
        <a:p>
          <a:pPr>
            <a:lnSpc>
              <a:spcPct val="100000"/>
            </a:lnSpc>
          </a:pPr>
          <a:r>
            <a:rPr lang="en-US" b="1" dirty="0"/>
            <a:t>Get involved. Support the captive industry</a:t>
          </a:r>
          <a:endParaRPr lang="en-US" dirty="0"/>
        </a:p>
      </dgm:t>
    </dgm:pt>
    <dgm:pt modelId="{1F8E1A56-E17B-4AE1-9A2A-401DCF315903}" type="parTrans" cxnId="{0D0C8B4E-61F0-463F-96B3-AD0E39A9E37D}">
      <dgm:prSet/>
      <dgm:spPr/>
      <dgm:t>
        <a:bodyPr/>
        <a:lstStyle/>
        <a:p>
          <a:endParaRPr lang="en-US"/>
        </a:p>
      </dgm:t>
    </dgm:pt>
    <dgm:pt modelId="{4E7D1496-83C7-4598-8C77-E71457C292F8}" type="sibTrans" cxnId="{0D0C8B4E-61F0-463F-96B3-AD0E39A9E37D}">
      <dgm:prSet/>
      <dgm:spPr/>
      <dgm:t>
        <a:bodyPr/>
        <a:lstStyle/>
        <a:p>
          <a:pPr>
            <a:lnSpc>
              <a:spcPct val="100000"/>
            </a:lnSpc>
          </a:pPr>
          <a:endParaRPr lang="en-US"/>
        </a:p>
      </dgm:t>
    </dgm:pt>
    <dgm:pt modelId="{4B0437EF-0DB4-4D70-89A0-5671AAB49DCC}">
      <dgm:prSet custT="1"/>
      <dgm:spPr/>
      <dgm:t>
        <a:bodyPr/>
        <a:lstStyle/>
        <a:p>
          <a:pPr>
            <a:lnSpc>
              <a:spcPct val="100000"/>
            </a:lnSpc>
          </a:pPr>
          <a:r>
            <a:rPr lang="en-US" sz="2400" b="1" dirty="0"/>
            <a:t>Share your story</a:t>
          </a:r>
        </a:p>
      </dgm:t>
    </dgm:pt>
    <dgm:pt modelId="{1FDA5F06-0506-47A7-8CBC-56674C6580B0}" type="parTrans" cxnId="{0538B316-FFAE-4D6C-A663-6C55A7CB01EC}">
      <dgm:prSet/>
      <dgm:spPr/>
      <dgm:t>
        <a:bodyPr/>
        <a:lstStyle/>
        <a:p>
          <a:endParaRPr lang="en-US"/>
        </a:p>
      </dgm:t>
    </dgm:pt>
    <dgm:pt modelId="{86B66D82-D5EF-4040-98C2-51C49FF57897}" type="sibTrans" cxnId="{0538B316-FFAE-4D6C-A663-6C55A7CB01EC}">
      <dgm:prSet/>
      <dgm:spPr/>
      <dgm:t>
        <a:bodyPr/>
        <a:lstStyle/>
        <a:p>
          <a:endParaRPr lang="en-US"/>
        </a:p>
      </dgm:t>
    </dgm:pt>
    <dgm:pt modelId="{0969F051-EE2B-49C1-BF15-57C3A571CB8A}" type="pres">
      <dgm:prSet presAssocID="{2FB610DD-0A88-4249-9EE6-A39CEC240A65}" presName="root" presStyleCnt="0">
        <dgm:presLayoutVars>
          <dgm:dir/>
          <dgm:resizeHandles val="exact"/>
        </dgm:presLayoutVars>
      </dgm:prSet>
      <dgm:spPr/>
    </dgm:pt>
    <dgm:pt modelId="{9740DEF8-F8B7-4AFE-A8E3-532C845F7117}" type="pres">
      <dgm:prSet presAssocID="{2FB610DD-0A88-4249-9EE6-A39CEC240A65}" presName="container" presStyleCnt="0">
        <dgm:presLayoutVars>
          <dgm:dir/>
          <dgm:resizeHandles val="exact"/>
        </dgm:presLayoutVars>
      </dgm:prSet>
      <dgm:spPr/>
    </dgm:pt>
    <dgm:pt modelId="{AE8B1DBA-F660-4FC5-A109-00001E6D3EE3}" type="pres">
      <dgm:prSet presAssocID="{62034589-7D81-4961-9DB4-A20DD36AEA35}" presName="compNode" presStyleCnt="0"/>
      <dgm:spPr/>
    </dgm:pt>
    <dgm:pt modelId="{EDBD0822-F720-4F16-8515-D453B6245760}" type="pres">
      <dgm:prSet presAssocID="{62034589-7D81-4961-9DB4-A20DD36AEA35}" presName="iconBgRect" presStyleLbl="bgShp" presStyleIdx="0" presStyleCnt="5"/>
      <dgm:spPr/>
    </dgm:pt>
    <dgm:pt modelId="{467B4580-F3B5-4010-9F84-6B921A5B8206}" type="pres">
      <dgm:prSet presAssocID="{62034589-7D81-4961-9DB4-A20DD36AEA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24124CB7-09B4-411A-A6E5-887A53B4041F}" type="pres">
      <dgm:prSet presAssocID="{62034589-7D81-4961-9DB4-A20DD36AEA35}" presName="spaceRect" presStyleCnt="0"/>
      <dgm:spPr/>
    </dgm:pt>
    <dgm:pt modelId="{D735E16B-FA3B-4EFE-96E3-C4CC6A6A4D9E}" type="pres">
      <dgm:prSet presAssocID="{62034589-7D81-4961-9DB4-A20DD36AEA35}" presName="textRect" presStyleLbl="revTx" presStyleIdx="0" presStyleCnt="5">
        <dgm:presLayoutVars>
          <dgm:chMax val="1"/>
          <dgm:chPref val="1"/>
        </dgm:presLayoutVars>
      </dgm:prSet>
      <dgm:spPr/>
    </dgm:pt>
    <dgm:pt modelId="{DFD20158-31A6-47A5-803D-97C83DEAD608}" type="pres">
      <dgm:prSet presAssocID="{10CFA30E-BB7D-4984-B397-74F47AC72324}" presName="sibTrans" presStyleLbl="sibTrans2D1" presStyleIdx="0" presStyleCnt="0"/>
      <dgm:spPr/>
    </dgm:pt>
    <dgm:pt modelId="{8277FEA9-C520-4473-B7FC-71B64843E612}" type="pres">
      <dgm:prSet presAssocID="{C363F7C4-FCF7-4949-85D4-CE812FFB3CEF}" presName="compNode" presStyleCnt="0"/>
      <dgm:spPr/>
    </dgm:pt>
    <dgm:pt modelId="{0B933219-4DE4-4131-99CE-BAF24F214C87}" type="pres">
      <dgm:prSet presAssocID="{C363F7C4-FCF7-4949-85D4-CE812FFB3CEF}" presName="iconBgRect" presStyleLbl="bgShp" presStyleIdx="1" presStyleCnt="5"/>
      <dgm:spPr/>
    </dgm:pt>
    <dgm:pt modelId="{7B25BE03-1B09-4B82-8BAA-7CDA04765D9A}" type="pres">
      <dgm:prSet presAssocID="{C363F7C4-FCF7-4949-85D4-CE812FFB3CE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1BC1D9C0-D09B-4996-82C4-58C4858E359A}" type="pres">
      <dgm:prSet presAssocID="{C363F7C4-FCF7-4949-85D4-CE812FFB3CEF}" presName="spaceRect" presStyleCnt="0"/>
      <dgm:spPr/>
    </dgm:pt>
    <dgm:pt modelId="{EAC787B6-0EE9-4040-BFCA-E3C952731A6E}" type="pres">
      <dgm:prSet presAssocID="{C363F7C4-FCF7-4949-85D4-CE812FFB3CEF}" presName="textRect" presStyleLbl="revTx" presStyleIdx="1" presStyleCnt="5">
        <dgm:presLayoutVars>
          <dgm:chMax val="1"/>
          <dgm:chPref val="1"/>
        </dgm:presLayoutVars>
      </dgm:prSet>
      <dgm:spPr/>
    </dgm:pt>
    <dgm:pt modelId="{1D0E373D-B8EA-4D39-99C7-0DCAFDF9B326}" type="pres">
      <dgm:prSet presAssocID="{C98D780A-48C3-4D3A-BC7D-FCD0BB47A3FD}" presName="sibTrans" presStyleLbl="sibTrans2D1" presStyleIdx="0" presStyleCnt="0"/>
      <dgm:spPr/>
    </dgm:pt>
    <dgm:pt modelId="{F3A1A573-BAA3-4714-A8A1-13C156BE416A}" type="pres">
      <dgm:prSet presAssocID="{0D91018A-22EE-47BE-8335-297307828A7D}" presName="compNode" presStyleCnt="0"/>
      <dgm:spPr/>
    </dgm:pt>
    <dgm:pt modelId="{49443F47-1E2E-41EC-B63C-02136C0FAC68}" type="pres">
      <dgm:prSet presAssocID="{0D91018A-22EE-47BE-8335-297307828A7D}" presName="iconBgRect" presStyleLbl="bgShp" presStyleIdx="2" presStyleCnt="5"/>
      <dgm:spPr/>
    </dgm:pt>
    <dgm:pt modelId="{8C20108E-EF84-40F0-ACB6-7610646E0B00}" type="pres">
      <dgm:prSet presAssocID="{0D91018A-22EE-47BE-8335-297307828A7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929DA9A2-9E23-413F-8456-96196F8CDDE8}" type="pres">
      <dgm:prSet presAssocID="{0D91018A-22EE-47BE-8335-297307828A7D}" presName="spaceRect" presStyleCnt="0"/>
      <dgm:spPr/>
    </dgm:pt>
    <dgm:pt modelId="{3AB2C544-CD45-4813-89C2-BD616A841E17}" type="pres">
      <dgm:prSet presAssocID="{0D91018A-22EE-47BE-8335-297307828A7D}" presName="textRect" presStyleLbl="revTx" presStyleIdx="2" presStyleCnt="5">
        <dgm:presLayoutVars>
          <dgm:chMax val="1"/>
          <dgm:chPref val="1"/>
        </dgm:presLayoutVars>
      </dgm:prSet>
      <dgm:spPr/>
    </dgm:pt>
    <dgm:pt modelId="{C416DB7F-575A-4608-AEB0-2B31EA126DCD}" type="pres">
      <dgm:prSet presAssocID="{29AFBF34-01D8-4B39-95BF-8F9BCB813D06}" presName="sibTrans" presStyleLbl="sibTrans2D1" presStyleIdx="0" presStyleCnt="0"/>
      <dgm:spPr/>
    </dgm:pt>
    <dgm:pt modelId="{7A5EB3D5-AB6A-43D0-BE4A-34328A1F0487}" type="pres">
      <dgm:prSet presAssocID="{85F8AAB0-A794-4D0A-9EB7-5E38675F67C7}" presName="compNode" presStyleCnt="0"/>
      <dgm:spPr/>
    </dgm:pt>
    <dgm:pt modelId="{9A66BCCF-09BF-43BC-8C87-E048797CF529}" type="pres">
      <dgm:prSet presAssocID="{85F8AAB0-A794-4D0A-9EB7-5E38675F67C7}" presName="iconBgRect" presStyleLbl="bgShp" presStyleIdx="3" presStyleCnt="5"/>
      <dgm:spPr/>
    </dgm:pt>
    <dgm:pt modelId="{A8DA75EC-96EC-475D-88E4-E1461DCDC01D}" type="pres">
      <dgm:prSet presAssocID="{85F8AAB0-A794-4D0A-9EB7-5E38675F67C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3AA233DA-6F6D-4B6B-BE56-F9E50390DE63}" type="pres">
      <dgm:prSet presAssocID="{85F8AAB0-A794-4D0A-9EB7-5E38675F67C7}" presName="spaceRect" presStyleCnt="0"/>
      <dgm:spPr/>
    </dgm:pt>
    <dgm:pt modelId="{CDEB3FAB-FB0A-426C-896D-185574D2C474}" type="pres">
      <dgm:prSet presAssocID="{85F8AAB0-A794-4D0A-9EB7-5E38675F67C7}" presName="textRect" presStyleLbl="revTx" presStyleIdx="3" presStyleCnt="5">
        <dgm:presLayoutVars>
          <dgm:chMax val="1"/>
          <dgm:chPref val="1"/>
        </dgm:presLayoutVars>
      </dgm:prSet>
      <dgm:spPr/>
    </dgm:pt>
    <dgm:pt modelId="{3F43369A-F471-4051-BDC4-A13EA6361009}" type="pres">
      <dgm:prSet presAssocID="{4E7D1496-83C7-4598-8C77-E71457C292F8}" presName="sibTrans" presStyleLbl="sibTrans2D1" presStyleIdx="0" presStyleCnt="0"/>
      <dgm:spPr/>
    </dgm:pt>
    <dgm:pt modelId="{22DBD0C6-3393-48E8-B3A7-CC0415129524}" type="pres">
      <dgm:prSet presAssocID="{4B0437EF-0DB4-4D70-89A0-5671AAB49DCC}" presName="compNode" presStyleCnt="0"/>
      <dgm:spPr/>
    </dgm:pt>
    <dgm:pt modelId="{F821E6C2-2242-42B7-8EB3-6BCF5CF07FBD}" type="pres">
      <dgm:prSet presAssocID="{4B0437EF-0DB4-4D70-89A0-5671AAB49DCC}" presName="iconBgRect" presStyleLbl="bgShp" presStyleIdx="4" presStyleCnt="5"/>
      <dgm:spPr/>
    </dgm:pt>
    <dgm:pt modelId="{F1101DB3-5883-430F-91CB-3AE95A2C1685}" type="pres">
      <dgm:prSet presAssocID="{4B0437EF-0DB4-4D70-89A0-5671AAB49DC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250BAB2D-7FD3-445C-9B98-5EDD1417726B}" type="pres">
      <dgm:prSet presAssocID="{4B0437EF-0DB4-4D70-89A0-5671AAB49DCC}" presName="spaceRect" presStyleCnt="0"/>
      <dgm:spPr/>
    </dgm:pt>
    <dgm:pt modelId="{EEFA8879-64B0-4A3C-9F7C-531D7E2BC221}" type="pres">
      <dgm:prSet presAssocID="{4B0437EF-0DB4-4D70-89A0-5671AAB49DCC}" presName="textRect" presStyleLbl="revTx" presStyleIdx="4" presStyleCnt="5" custScaleX="170016" custLinFactNeighborX="32456" custLinFactNeighborY="6465">
        <dgm:presLayoutVars>
          <dgm:chMax val="1"/>
          <dgm:chPref val="1"/>
        </dgm:presLayoutVars>
      </dgm:prSet>
      <dgm:spPr/>
    </dgm:pt>
  </dgm:ptLst>
  <dgm:cxnLst>
    <dgm:cxn modelId="{7C12670C-E689-40AD-9980-3051A69A85A7}" type="presOf" srcId="{29AFBF34-01D8-4B39-95BF-8F9BCB813D06}" destId="{C416DB7F-575A-4608-AEB0-2B31EA126DCD}" srcOrd="0" destOrd="0" presId="urn:microsoft.com/office/officeart/2018/2/layout/IconCircleList"/>
    <dgm:cxn modelId="{0538B316-FFAE-4D6C-A663-6C55A7CB01EC}" srcId="{2FB610DD-0A88-4249-9EE6-A39CEC240A65}" destId="{4B0437EF-0DB4-4D70-89A0-5671AAB49DCC}" srcOrd="4" destOrd="0" parTransId="{1FDA5F06-0506-47A7-8CBC-56674C6580B0}" sibTransId="{86B66D82-D5EF-4040-98C2-51C49FF57897}"/>
    <dgm:cxn modelId="{53BDEA2F-F838-44E8-9941-D311DAE87AA3}" srcId="{2FB610DD-0A88-4249-9EE6-A39CEC240A65}" destId="{C363F7C4-FCF7-4949-85D4-CE812FFB3CEF}" srcOrd="1" destOrd="0" parTransId="{6EF3D90C-E56C-4834-B53B-D67FACE7199E}" sibTransId="{C98D780A-48C3-4D3A-BC7D-FCD0BB47A3FD}"/>
    <dgm:cxn modelId="{501D8B5C-0969-4FAD-89B5-F00B2803D7AC}" type="presOf" srcId="{10CFA30E-BB7D-4984-B397-74F47AC72324}" destId="{DFD20158-31A6-47A5-803D-97C83DEAD608}" srcOrd="0" destOrd="0" presId="urn:microsoft.com/office/officeart/2018/2/layout/IconCircleList"/>
    <dgm:cxn modelId="{6657106A-DD21-4355-A8D3-F3346E6A8120}" type="presOf" srcId="{4B0437EF-0DB4-4D70-89A0-5671AAB49DCC}" destId="{EEFA8879-64B0-4A3C-9F7C-531D7E2BC221}" srcOrd="0" destOrd="0" presId="urn:microsoft.com/office/officeart/2018/2/layout/IconCircleList"/>
    <dgm:cxn modelId="{0D0C8B4E-61F0-463F-96B3-AD0E39A9E37D}" srcId="{2FB610DD-0A88-4249-9EE6-A39CEC240A65}" destId="{85F8AAB0-A794-4D0A-9EB7-5E38675F67C7}" srcOrd="3" destOrd="0" parTransId="{1F8E1A56-E17B-4AE1-9A2A-401DCF315903}" sibTransId="{4E7D1496-83C7-4598-8C77-E71457C292F8}"/>
    <dgm:cxn modelId="{22501673-77CC-4BD8-9EF5-30DDBB128857}" type="presOf" srcId="{C98D780A-48C3-4D3A-BC7D-FCD0BB47A3FD}" destId="{1D0E373D-B8EA-4D39-99C7-0DCAFDF9B326}" srcOrd="0" destOrd="0" presId="urn:microsoft.com/office/officeart/2018/2/layout/IconCircleList"/>
    <dgm:cxn modelId="{0260BB55-047E-4B71-8E1F-A9BB06A51662}" type="presOf" srcId="{0D91018A-22EE-47BE-8335-297307828A7D}" destId="{3AB2C544-CD45-4813-89C2-BD616A841E17}" srcOrd="0" destOrd="0" presId="urn:microsoft.com/office/officeart/2018/2/layout/IconCircleList"/>
    <dgm:cxn modelId="{0A58CD7D-C706-4730-9F3E-9DA680A550AA}" type="presOf" srcId="{C363F7C4-FCF7-4949-85D4-CE812FFB3CEF}" destId="{EAC787B6-0EE9-4040-BFCA-E3C952731A6E}" srcOrd="0" destOrd="0" presId="urn:microsoft.com/office/officeart/2018/2/layout/IconCircleList"/>
    <dgm:cxn modelId="{56D5847E-DBA2-4DD9-B054-961E2C58664D}" srcId="{2FB610DD-0A88-4249-9EE6-A39CEC240A65}" destId="{62034589-7D81-4961-9DB4-A20DD36AEA35}" srcOrd="0" destOrd="0" parTransId="{8E503032-D5F4-4B43-9842-E4A71031040B}" sibTransId="{10CFA30E-BB7D-4984-B397-74F47AC72324}"/>
    <dgm:cxn modelId="{E133EB92-3DCF-4456-A0F2-238F67AA9FF4}" type="presOf" srcId="{2FB610DD-0A88-4249-9EE6-A39CEC240A65}" destId="{0969F051-EE2B-49C1-BF15-57C3A571CB8A}" srcOrd="0" destOrd="0" presId="urn:microsoft.com/office/officeart/2018/2/layout/IconCircleList"/>
    <dgm:cxn modelId="{1504FA9B-D769-4F83-88CE-B14E5D8DEB06}" srcId="{2FB610DD-0A88-4249-9EE6-A39CEC240A65}" destId="{0D91018A-22EE-47BE-8335-297307828A7D}" srcOrd="2" destOrd="0" parTransId="{13EA3EA4-DF24-4F68-9B6A-E60E68556287}" sibTransId="{29AFBF34-01D8-4B39-95BF-8F9BCB813D06}"/>
    <dgm:cxn modelId="{187709A9-B4B7-4676-B752-C963A01DED54}" type="presOf" srcId="{85F8AAB0-A794-4D0A-9EB7-5E38675F67C7}" destId="{CDEB3FAB-FB0A-426C-896D-185574D2C474}" srcOrd="0" destOrd="0" presId="urn:microsoft.com/office/officeart/2018/2/layout/IconCircleList"/>
    <dgm:cxn modelId="{D5570FD5-A821-46F3-B827-395966F7770E}" type="presOf" srcId="{4E7D1496-83C7-4598-8C77-E71457C292F8}" destId="{3F43369A-F471-4051-BDC4-A13EA6361009}" srcOrd="0" destOrd="0" presId="urn:microsoft.com/office/officeart/2018/2/layout/IconCircleList"/>
    <dgm:cxn modelId="{6FA336DF-D429-434A-B966-E2FDBB30C4B8}" type="presOf" srcId="{62034589-7D81-4961-9DB4-A20DD36AEA35}" destId="{D735E16B-FA3B-4EFE-96E3-C4CC6A6A4D9E}" srcOrd="0" destOrd="0" presId="urn:microsoft.com/office/officeart/2018/2/layout/IconCircleList"/>
    <dgm:cxn modelId="{1F866E53-BDA5-418D-9468-0465D23C3BA4}" type="presParOf" srcId="{0969F051-EE2B-49C1-BF15-57C3A571CB8A}" destId="{9740DEF8-F8B7-4AFE-A8E3-532C845F7117}" srcOrd="0" destOrd="0" presId="urn:microsoft.com/office/officeart/2018/2/layout/IconCircleList"/>
    <dgm:cxn modelId="{57001BFA-45C2-44E4-A620-85355784854A}" type="presParOf" srcId="{9740DEF8-F8B7-4AFE-A8E3-532C845F7117}" destId="{AE8B1DBA-F660-4FC5-A109-00001E6D3EE3}" srcOrd="0" destOrd="0" presId="urn:microsoft.com/office/officeart/2018/2/layout/IconCircleList"/>
    <dgm:cxn modelId="{DF50A9BB-936C-4B41-AC37-EF8084376B1F}" type="presParOf" srcId="{AE8B1DBA-F660-4FC5-A109-00001E6D3EE3}" destId="{EDBD0822-F720-4F16-8515-D453B6245760}" srcOrd="0" destOrd="0" presId="urn:microsoft.com/office/officeart/2018/2/layout/IconCircleList"/>
    <dgm:cxn modelId="{E1674BCA-6DE4-4742-B919-F9267660E9D5}" type="presParOf" srcId="{AE8B1DBA-F660-4FC5-A109-00001E6D3EE3}" destId="{467B4580-F3B5-4010-9F84-6B921A5B8206}" srcOrd="1" destOrd="0" presId="urn:microsoft.com/office/officeart/2018/2/layout/IconCircleList"/>
    <dgm:cxn modelId="{4CB1CD7E-D9DC-4814-9D0A-896F5C8B5C75}" type="presParOf" srcId="{AE8B1DBA-F660-4FC5-A109-00001E6D3EE3}" destId="{24124CB7-09B4-411A-A6E5-887A53B4041F}" srcOrd="2" destOrd="0" presId="urn:microsoft.com/office/officeart/2018/2/layout/IconCircleList"/>
    <dgm:cxn modelId="{B4FA1930-5F3E-4753-86EC-2ACBE8003F99}" type="presParOf" srcId="{AE8B1DBA-F660-4FC5-A109-00001E6D3EE3}" destId="{D735E16B-FA3B-4EFE-96E3-C4CC6A6A4D9E}" srcOrd="3" destOrd="0" presId="urn:microsoft.com/office/officeart/2018/2/layout/IconCircleList"/>
    <dgm:cxn modelId="{90D73117-03D2-404C-AAEF-6E24C02398EF}" type="presParOf" srcId="{9740DEF8-F8B7-4AFE-A8E3-532C845F7117}" destId="{DFD20158-31A6-47A5-803D-97C83DEAD608}" srcOrd="1" destOrd="0" presId="urn:microsoft.com/office/officeart/2018/2/layout/IconCircleList"/>
    <dgm:cxn modelId="{A705B564-8AEB-49B9-BD4A-559434D7B550}" type="presParOf" srcId="{9740DEF8-F8B7-4AFE-A8E3-532C845F7117}" destId="{8277FEA9-C520-4473-B7FC-71B64843E612}" srcOrd="2" destOrd="0" presId="urn:microsoft.com/office/officeart/2018/2/layout/IconCircleList"/>
    <dgm:cxn modelId="{462D456F-76A4-4300-B76C-8C1B98AC0133}" type="presParOf" srcId="{8277FEA9-C520-4473-B7FC-71B64843E612}" destId="{0B933219-4DE4-4131-99CE-BAF24F214C87}" srcOrd="0" destOrd="0" presId="urn:microsoft.com/office/officeart/2018/2/layout/IconCircleList"/>
    <dgm:cxn modelId="{DBE7A8E8-AB08-451F-AD5B-3090514A12A1}" type="presParOf" srcId="{8277FEA9-C520-4473-B7FC-71B64843E612}" destId="{7B25BE03-1B09-4B82-8BAA-7CDA04765D9A}" srcOrd="1" destOrd="0" presId="urn:microsoft.com/office/officeart/2018/2/layout/IconCircleList"/>
    <dgm:cxn modelId="{5BAA2559-1B5D-4BA3-88EE-24CF4602A858}" type="presParOf" srcId="{8277FEA9-C520-4473-B7FC-71B64843E612}" destId="{1BC1D9C0-D09B-4996-82C4-58C4858E359A}" srcOrd="2" destOrd="0" presId="urn:microsoft.com/office/officeart/2018/2/layout/IconCircleList"/>
    <dgm:cxn modelId="{D8D3FDD0-BE10-4AAF-9490-E6752CD9F585}" type="presParOf" srcId="{8277FEA9-C520-4473-B7FC-71B64843E612}" destId="{EAC787B6-0EE9-4040-BFCA-E3C952731A6E}" srcOrd="3" destOrd="0" presId="urn:microsoft.com/office/officeart/2018/2/layout/IconCircleList"/>
    <dgm:cxn modelId="{F14824A5-9B89-4907-A629-659D837FF5DB}" type="presParOf" srcId="{9740DEF8-F8B7-4AFE-A8E3-532C845F7117}" destId="{1D0E373D-B8EA-4D39-99C7-0DCAFDF9B326}" srcOrd="3" destOrd="0" presId="urn:microsoft.com/office/officeart/2018/2/layout/IconCircleList"/>
    <dgm:cxn modelId="{160088A7-5A45-4EBF-8AFE-E008260BF88D}" type="presParOf" srcId="{9740DEF8-F8B7-4AFE-A8E3-532C845F7117}" destId="{F3A1A573-BAA3-4714-A8A1-13C156BE416A}" srcOrd="4" destOrd="0" presId="urn:microsoft.com/office/officeart/2018/2/layout/IconCircleList"/>
    <dgm:cxn modelId="{371AFAC6-B308-4F1D-AAC0-F08BD887AC0C}" type="presParOf" srcId="{F3A1A573-BAA3-4714-A8A1-13C156BE416A}" destId="{49443F47-1E2E-41EC-B63C-02136C0FAC68}" srcOrd="0" destOrd="0" presId="urn:microsoft.com/office/officeart/2018/2/layout/IconCircleList"/>
    <dgm:cxn modelId="{C2E7E2FA-426F-4E8C-BEE4-51BB768DBAAB}" type="presParOf" srcId="{F3A1A573-BAA3-4714-A8A1-13C156BE416A}" destId="{8C20108E-EF84-40F0-ACB6-7610646E0B00}" srcOrd="1" destOrd="0" presId="urn:microsoft.com/office/officeart/2018/2/layout/IconCircleList"/>
    <dgm:cxn modelId="{8358B047-FD6B-4D27-9E20-76E598EF96D4}" type="presParOf" srcId="{F3A1A573-BAA3-4714-A8A1-13C156BE416A}" destId="{929DA9A2-9E23-413F-8456-96196F8CDDE8}" srcOrd="2" destOrd="0" presId="urn:microsoft.com/office/officeart/2018/2/layout/IconCircleList"/>
    <dgm:cxn modelId="{941F7122-5AF2-4E9E-B80F-215FCC904BAD}" type="presParOf" srcId="{F3A1A573-BAA3-4714-A8A1-13C156BE416A}" destId="{3AB2C544-CD45-4813-89C2-BD616A841E17}" srcOrd="3" destOrd="0" presId="urn:microsoft.com/office/officeart/2018/2/layout/IconCircleList"/>
    <dgm:cxn modelId="{526284A5-BF67-4B88-BB35-C0F0404B2245}" type="presParOf" srcId="{9740DEF8-F8B7-4AFE-A8E3-532C845F7117}" destId="{C416DB7F-575A-4608-AEB0-2B31EA126DCD}" srcOrd="5" destOrd="0" presId="urn:microsoft.com/office/officeart/2018/2/layout/IconCircleList"/>
    <dgm:cxn modelId="{6F15DABA-D32E-40E0-A0B7-5BAA506301AB}" type="presParOf" srcId="{9740DEF8-F8B7-4AFE-A8E3-532C845F7117}" destId="{7A5EB3D5-AB6A-43D0-BE4A-34328A1F0487}" srcOrd="6" destOrd="0" presId="urn:microsoft.com/office/officeart/2018/2/layout/IconCircleList"/>
    <dgm:cxn modelId="{57AB492E-0686-4476-A8FA-6543C384E65F}" type="presParOf" srcId="{7A5EB3D5-AB6A-43D0-BE4A-34328A1F0487}" destId="{9A66BCCF-09BF-43BC-8C87-E048797CF529}" srcOrd="0" destOrd="0" presId="urn:microsoft.com/office/officeart/2018/2/layout/IconCircleList"/>
    <dgm:cxn modelId="{415416BA-776F-47FE-91D3-ABF0BD66F8D5}" type="presParOf" srcId="{7A5EB3D5-AB6A-43D0-BE4A-34328A1F0487}" destId="{A8DA75EC-96EC-475D-88E4-E1461DCDC01D}" srcOrd="1" destOrd="0" presId="urn:microsoft.com/office/officeart/2018/2/layout/IconCircleList"/>
    <dgm:cxn modelId="{ED4BB3B6-D181-4C25-9974-47A684942A14}" type="presParOf" srcId="{7A5EB3D5-AB6A-43D0-BE4A-34328A1F0487}" destId="{3AA233DA-6F6D-4B6B-BE56-F9E50390DE63}" srcOrd="2" destOrd="0" presId="urn:microsoft.com/office/officeart/2018/2/layout/IconCircleList"/>
    <dgm:cxn modelId="{3E59FC64-9771-40CD-B270-1C2D8D87FF07}" type="presParOf" srcId="{7A5EB3D5-AB6A-43D0-BE4A-34328A1F0487}" destId="{CDEB3FAB-FB0A-426C-896D-185574D2C474}" srcOrd="3" destOrd="0" presId="urn:microsoft.com/office/officeart/2018/2/layout/IconCircleList"/>
    <dgm:cxn modelId="{8EAB94AE-B46F-4150-9894-0364723AB304}" type="presParOf" srcId="{9740DEF8-F8B7-4AFE-A8E3-532C845F7117}" destId="{3F43369A-F471-4051-BDC4-A13EA6361009}" srcOrd="7" destOrd="0" presId="urn:microsoft.com/office/officeart/2018/2/layout/IconCircleList"/>
    <dgm:cxn modelId="{FEBB6F96-A8CB-48E9-9FD1-036E725B4745}" type="presParOf" srcId="{9740DEF8-F8B7-4AFE-A8E3-532C845F7117}" destId="{22DBD0C6-3393-48E8-B3A7-CC0415129524}" srcOrd="8" destOrd="0" presId="urn:microsoft.com/office/officeart/2018/2/layout/IconCircleList"/>
    <dgm:cxn modelId="{5E336F47-3E40-455B-9E33-A0064612F5A3}" type="presParOf" srcId="{22DBD0C6-3393-48E8-B3A7-CC0415129524}" destId="{F821E6C2-2242-42B7-8EB3-6BCF5CF07FBD}" srcOrd="0" destOrd="0" presId="urn:microsoft.com/office/officeart/2018/2/layout/IconCircleList"/>
    <dgm:cxn modelId="{B6E087B2-9F02-42CD-B295-BD667D7F69E4}" type="presParOf" srcId="{22DBD0C6-3393-48E8-B3A7-CC0415129524}" destId="{F1101DB3-5883-430F-91CB-3AE95A2C1685}" srcOrd="1" destOrd="0" presId="urn:microsoft.com/office/officeart/2018/2/layout/IconCircleList"/>
    <dgm:cxn modelId="{1F36BF42-01B0-4AD0-88F4-ACFA5E12161A}" type="presParOf" srcId="{22DBD0C6-3393-48E8-B3A7-CC0415129524}" destId="{250BAB2D-7FD3-445C-9B98-5EDD1417726B}" srcOrd="2" destOrd="0" presId="urn:microsoft.com/office/officeart/2018/2/layout/IconCircleList"/>
    <dgm:cxn modelId="{98BE8096-6B5E-4BA8-B442-4529343F2491}" type="presParOf" srcId="{22DBD0C6-3393-48E8-B3A7-CC0415129524}" destId="{EEFA8879-64B0-4A3C-9F7C-531D7E2BC22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E92D8-03AF-4480-82A3-316551531B3E}">
      <dsp:nvSpPr>
        <dsp:cNvPr id="0" name=""/>
        <dsp:cNvSpPr/>
      </dsp:nvSpPr>
      <dsp:spPr>
        <a:xfrm>
          <a:off x="2147570" y="1313879"/>
          <a:ext cx="462445" cy="91440"/>
        </a:xfrm>
        <a:custGeom>
          <a:avLst/>
          <a:gdLst/>
          <a:ahLst/>
          <a:cxnLst/>
          <a:rect l="0" t="0" r="0" b="0"/>
          <a:pathLst>
            <a:path>
              <a:moveTo>
                <a:pt x="0" y="45720"/>
              </a:moveTo>
              <a:lnTo>
                <a:pt x="46244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6467" y="1357133"/>
        <a:ext cx="24652" cy="4930"/>
      </dsp:txXfrm>
    </dsp:sp>
    <dsp:sp modelId="{4CC39887-7CE9-44BF-A2C7-CBDFA08B622B}">
      <dsp:nvSpPr>
        <dsp:cNvPr id="0" name=""/>
        <dsp:cNvSpPr/>
      </dsp:nvSpPr>
      <dsp:spPr>
        <a:xfrm>
          <a:off x="5694" y="716496"/>
          <a:ext cx="2143675" cy="12862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042" tIns="110260" rIns="105042" bIns="110260" numCol="1" spcCol="1270" anchor="ctr" anchorCtr="0">
          <a:noAutofit/>
        </a:bodyPr>
        <a:lstStyle/>
        <a:p>
          <a:pPr marL="0" lvl="0" indent="0" algn="ctr" defTabSz="800100">
            <a:lnSpc>
              <a:spcPct val="90000"/>
            </a:lnSpc>
            <a:spcBef>
              <a:spcPct val="0"/>
            </a:spcBef>
            <a:spcAft>
              <a:spcPct val="35000"/>
            </a:spcAft>
            <a:buNone/>
          </a:pPr>
          <a:r>
            <a:rPr lang="en-US" sz="1800" b="1" kern="1200" dirty="0"/>
            <a:t>Hard market is here and may stay a while</a:t>
          </a:r>
          <a:endParaRPr lang="en-US" sz="1800" kern="1200" dirty="0"/>
        </a:p>
      </dsp:txBody>
      <dsp:txXfrm>
        <a:off x="5694" y="716496"/>
        <a:ext cx="2143675" cy="1286205"/>
      </dsp:txXfrm>
    </dsp:sp>
    <dsp:sp modelId="{8880A1A9-8570-4D96-9317-257CD2143508}">
      <dsp:nvSpPr>
        <dsp:cNvPr id="0" name=""/>
        <dsp:cNvSpPr/>
      </dsp:nvSpPr>
      <dsp:spPr>
        <a:xfrm>
          <a:off x="4784291" y="1313879"/>
          <a:ext cx="462445" cy="91440"/>
        </a:xfrm>
        <a:custGeom>
          <a:avLst/>
          <a:gdLst/>
          <a:ahLst/>
          <a:cxnLst/>
          <a:rect l="0" t="0" r="0" b="0"/>
          <a:pathLst>
            <a:path>
              <a:moveTo>
                <a:pt x="0" y="45720"/>
              </a:moveTo>
              <a:lnTo>
                <a:pt x="46244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03188" y="1357133"/>
        <a:ext cx="24652" cy="4930"/>
      </dsp:txXfrm>
    </dsp:sp>
    <dsp:sp modelId="{A69DE2FB-68BD-4022-B2D7-493665C9FC9C}">
      <dsp:nvSpPr>
        <dsp:cNvPr id="0" name=""/>
        <dsp:cNvSpPr/>
      </dsp:nvSpPr>
      <dsp:spPr>
        <a:xfrm>
          <a:off x="2642416" y="716496"/>
          <a:ext cx="2143675" cy="12862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042" tIns="110260" rIns="105042" bIns="110260" numCol="1" spcCol="1270" anchor="ctr" anchorCtr="0">
          <a:noAutofit/>
        </a:bodyPr>
        <a:lstStyle/>
        <a:p>
          <a:pPr marL="0" lvl="0" indent="0" algn="ctr" defTabSz="800100">
            <a:lnSpc>
              <a:spcPct val="90000"/>
            </a:lnSpc>
            <a:spcBef>
              <a:spcPct val="0"/>
            </a:spcBef>
            <a:spcAft>
              <a:spcPct val="35000"/>
            </a:spcAft>
            <a:buNone/>
          </a:pPr>
          <a:r>
            <a:rPr lang="en-US" sz="1800" b="1" kern="1200" dirty="0"/>
            <a:t>Captives are forming at record pace with the hard market</a:t>
          </a:r>
          <a:endParaRPr lang="en-US" sz="1800" kern="1200" dirty="0"/>
        </a:p>
      </dsp:txBody>
      <dsp:txXfrm>
        <a:off x="2642416" y="716496"/>
        <a:ext cx="2143675" cy="1286205"/>
      </dsp:txXfrm>
    </dsp:sp>
    <dsp:sp modelId="{6AFCCA84-CE60-4CF8-A51B-F897AF876FEA}">
      <dsp:nvSpPr>
        <dsp:cNvPr id="0" name=""/>
        <dsp:cNvSpPr/>
      </dsp:nvSpPr>
      <dsp:spPr>
        <a:xfrm>
          <a:off x="1077532" y="2000901"/>
          <a:ext cx="5273442" cy="462445"/>
        </a:xfrm>
        <a:custGeom>
          <a:avLst/>
          <a:gdLst/>
          <a:ahLst/>
          <a:cxnLst/>
          <a:rect l="0" t="0" r="0" b="0"/>
          <a:pathLst>
            <a:path>
              <a:moveTo>
                <a:pt x="5273442" y="0"/>
              </a:moveTo>
              <a:lnTo>
                <a:pt x="5273442" y="248322"/>
              </a:lnTo>
              <a:lnTo>
                <a:pt x="0" y="248322"/>
              </a:lnTo>
              <a:lnTo>
                <a:pt x="0" y="46244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81842" y="2229659"/>
        <a:ext cx="264822" cy="4930"/>
      </dsp:txXfrm>
    </dsp:sp>
    <dsp:sp modelId="{EC6CDA78-3A8C-4B62-BE17-B494FB0D8AEA}">
      <dsp:nvSpPr>
        <dsp:cNvPr id="0" name=""/>
        <dsp:cNvSpPr/>
      </dsp:nvSpPr>
      <dsp:spPr>
        <a:xfrm>
          <a:off x="5279137" y="716496"/>
          <a:ext cx="2143675" cy="12862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042" tIns="110260" rIns="105042" bIns="110260" numCol="1" spcCol="1270" anchor="ctr" anchorCtr="0">
          <a:noAutofit/>
        </a:bodyPr>
        <a:lstStyle/>
        <a:p>
          <a:pPr marL="0" lvl="0" indent="0" algn="ctr" defTabSz="800100">
            <a:lnSpc>
              <a:spcPct val="90000"/>
            </a:lnSpc>
            <a:spcBef>
              <a:spcPct val="0"/>
            </a:spcBef>
            <a:spcAft>
              <a:spcPct val="35000"/>
            </a:spcAft>
            <a:buNone/>
          </a:pPr>
          <a:r>
            <a:rPr lang="en-US" sz="1800" b="1" kern="1200" dirty="0"/>
            <a:t>Strong interest in feasibility and expanding existing programs</a:t>
          </a:r>
          <a:endParaRPr lang="en-US" sz="1800" kern="1200" dirty="0"/>
        </a:p>
      </dsp:txBody>
      <dsp:txXfrm>
        <a:off x="5279137" y="716496"/>
        <a:ext cx="2143675" cy="1286205"/>
      </dsp:txXfrm>
    </dsp:sp>
    <dsp:sp modelId="{2CB08002-10DC-442B-B97B-2E5E842D9E44}">
      <dsp:nvSpPr>
        <dsp:cNvPr id="0" name=""/>
        <dsp:cNvSpPr/>
      </dsp:nvSpPr>
      <dsp:spPr>
        <a:xfrm>
          <a:off x="2147570" y="3093129"/>
          <a:ext cx="462445" cy="91440"/>
        </a:xfrm>
        <a:custGeom>
          <a:avLst/>
          <a:gdLst/>
          <a:ahLst/>
          <a:cxnLst/>
          <a:rect l="0" t="0" r="0" b="0"/>
          <a:pathLst>
            <a:path>
              <a:moveTo>
                <a:pt x="0" y="45720"/>
              </a:moveTo>
              <a:lnTo>
                <a:pt x="46244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6467" y="3136384"/>
        <a:ext cx="24652" cy="4930"/>
      </dsp:txXfrm>
    </dsp:sp>
    <dsp:sp modelId="{0BC8D9AF-BFFD-4847-9792-A2F5263018CB}">
      <dsp:nvSpPr>
        <dsp:cNvPr id="0" name=""/>
        <dsp:cNvSpPr/>
      </dsp:nvSpPr>
      <dsp:spPr>
        <a:xfrm>
          <a:off x="5694" y="2495747"/>
          <a:ext cx="2143675" cy="12862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042" tIns="110260" rIns="105042" bIns="110260" numCol="1" spcCol="1270" anchor="ctr" anchorCtr="0">
          <a:noAutofit/>
        </a:bodyPr>
        <a:lstStyle/>
        <a:p>
          <a:pPr marL="0" lvl="0" indent="0" algn="ctr" defTabSz="800100">
            <a:lnSpc>
              <a:spcPct val="90000"/>
            </a:lnSpc>
            <a:spcBef>
              <a:spcPct val="0"/>
            </a:spcBef>
            <a:spcAft>
              <a:spcPct val="35000"/>
            </a:spcAft>
            <a:buNone/>
          </a:pPr>
          <a:r>
            <a:rPr lang="en-US" sz="1800" b="1" kern="1200" dirty="0"/>
            <a:t>New lines of coverage, premiums and interest are growing</a:t>
          </a:r>
          <a:endParaRPr lang="en-US" sz="1800" kern="1200" dirty="0"/>
        </a:p>
      </dsp:txBody>
      <dsp:txXfrm>
        <a:off x="5694" y="2495747"/>
        <a:ext cx="2143675" cy="1286205"/>
      </dsp:txXfrm>
    </dsp:sp>
    <dsp:sp modelId="{2F141A09-5905-464B-A625-A4C359242911}">
      <dsp:nvSpPr>
        <dsp:cNvPr id="0" name=""/>
        <dsp:cNvSpPr/>
      </dsp:nvSpPr>
      <dsp:spPr>
        <a:xfrm>
          <a:off x="4784291" y="3093129"/>
          <a:ext cx="462445" cy="91440"/>
        </a:xfrm>
        <a:custGeom>
          <a:avLst/>
          <a:gdLst/>
          <a:ahLst/>
          <a:cxnLst/>
          <a:rect l="0" t="0" r="0" b="0"/>
          <a:pathLst>
            <a:path>
              <a:moveTo>
                <a:pt x="0" y="45720"/>
              </a:moveTo>
              <a:lnTo>
                <a:pt x="46244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03188" y="3136384"/>
        <a:ext cx="24652" cy="4930"/>
      </dsp:txXfrm>
    </dsp:sp>
    <dsp:sp modelId="{F6690F3A-020A-45FD-B27D-446DC49DC511}">
      <dsp:nvSpPr>
        <dsp:cNvPr id="0" name=""/>
        <dsp:cNvSpPr/>
      </dsp:nvSpPr>
      <dsp:spPr>
        <a:xfrm>
          <a:off x="2642416" y="2495747"/>
          <a:ext cx="2143675" cy="12862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042" tIns="110260" rIns="105042" bIns="110260" numCol="1" spcCol="1270" anchor="ctr" anchorCtr="0">
          <a:noAutofit/>
        </a:bodyPr>
        <a:lstStyle/>
        <a:p>
          <a:pPr marL="0" lvl="0" indent="0" algn="ctr" defTabSz="800100">
            <a:lnSpc>
              <a:spcPct val="90000"/>
            </a:lnSpc>
            <a:spcBef>
              <a:spcPct val="0"/>
            </a:spcBef>
            <a:spcAft>
              <a:spcPct val="35000"/>
            </a:spcAft>
            <a:buNone/>
          </a:pPr>
          <a:r>
            <a:rPr lang="en-US" sz="1800" b="1" kern="1200" dirty="0"/>
            <a:t>More captive options available spurring growth</a:t>
          </a:r>
          <a:endParaRPr lang="en-US" sz="1800" kern="1200" dirty="0"/>
        </a:p>
      </dsp:txBody>
      <dsp:txXfrm>
        <a:off x="2642416" y="2495747"/>
        <a:ext cx="2143675" cy="1286205"/>
      </dsp:txXfrm>
    </dsp:sp>
    <dsp:sp modelId="{4F5CB081-7C02-4524-BF50-90FFD539A6BE}">
      <dsp:nvSpPr>
        <dsp:cNvPr id="0" name=""/>
        <dsp:cNvSpPr/>
      </dsp:nvSpPr>
      <dsp:spPr>
        <a:xfrm>
          <a:off x="5279137" y="2495747"/>
          <a:ext cx="2143675" cy="12862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5042" tIns="110260" rIns="105042" bIns="110260" numCol="1" spcCol="1270" anchor="ctr" anchorCtr="0">
          <a:noAutofit/>
        </a:bodyPr>
        <a:lstStyle/>
        <a:p>
          <a:pPr marL="0" lvl="0" indent="0" algn="ctr" defTabSz="800100">
            <a:lnSpc>
              <a:spcPct val="90000"/>
            </a:lnSpc>
            <a:spcBef>
              <a:spcPct val="0"/>
            </a:spcBef>
            <a:spcAft>
              <a:spcPct val="35000"/>
            </a:spcAft>
            <a:buNone/>
          </a:pPr>
          <a:r>
            <a:rPr lang="en-US" sz="1800" b="1" kern="1200" dirty="0"/>
            <a:t>No slow down in sight</a:t>
          </a:r>
          <a:endParaRPr lang="en-US" sz="1800" kern="1200" dirty="0"/>
        </a:p>
      </dsp:txBody>
      <dsp:txXfrm>
        <a:off x="5279137" y="2495747"/>
        <a:ext cx="2143675" cy="1286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CCD15-8E74-4910-943E-DB2A531B5813}">
      <dsp:nvSpPr>
        <dsp:cNvPr id="0" name=""/>
        <dsp:cNvSpPr/>
      </dsp:nvSpPr>
      <dsp:spPr>
        <a:xfrm rot="10800000">
          <a:off x="1996269" y="0"/>
          <a:ext cx="7471100" cy="57704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Medical Stop Loss</a:t>
          </a:r>
          <a:endParaRPr lang="en-US" sz="2300" kern="1200" dirty="0"/>
        </a:p>
      </dsp:txBody>
      <dsp:txXfrm rot="10800000">
        <a:off x="2140529" y="0"/>
        <a:ext cx="7326840" cy="577042"/>
      </dsp:txXfrm>
    </dsp:sp>
    <dsp:sp modelId="{6C06C1F8-5B09-4C89-9A09-AD534BB6ABB3}">
      <dsp:nvSpPr>
        <dsp:cNvPr id="0" name=""/>
        <dsp:cNvSpPr/>
      </dsp:nvSpPr>
      <dsp:spPr>
        <a:xfrm>
          <a:off x="1737558" y="1909"/>
          <a:ext cx="577042" cy="5770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8987F-8377-4585-9B68-9FBF9FB0F592}">
      <dsp:nvSpPr>
        <dsp:cNvPr id="0" name=""/>
        <dsp:cNvSpPr/>
      </dsp:nvSpPr>
      <dsp:spPr>
        <a:xfrm rot="10800000">
          <a:off x="2026079" y="743304"/>
          <a:ext cx="7471100" cy="577042"/>
        </a:xfrm>
        <a:prstGeom prst="homePlat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Expanded use of cell structures</a:t>
          </a:r>
          <a:endParaRPr lang="en-US" sz="2300" kern="1200" dirty="0"/>
        </a:p>
      </dsp:txBody>
      <dsp:txXfrm rot="10800000">
        <a:off x="2170339" y="743304"/>
        <a:ext cx="7326840" cy="577042"/>
      </dsp:txXfrm>
    </dsp:sp>
    <dsp:sp modelId="{3804B0A4-D8DF-4590-B706-6AA885F4BF01}">
      <dsp:nvSpPr>
        <dsp:cNvPr id="0" name=""/>
        <dsp:cNvSpPr/>
      </dsp:nvSpPr>
      <dsp:spPr>
        <a:xfrm>
          <a:off x="1737558" y="743304"/>
          <a:ext cx="577042" cy="577042"/>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34F75-F21C-4785-A61C-73C19D908473}">
      <dsp:nvSpPr>
        <dsp:cNvPr id="0" name=""/>
        <dsp:cNvSpPr/>
      </dsp:nvSpPr>
      <dsp:spPr>
        <a:xfrm rot="10800000">
          <a:off x="2026079" y="1484699"/>
          <a:ext cx="7471100" cy="577042"/>
        </a:xfrm>
        <a:prstGeom prst="homePlat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More captives writing profitable Third-Party Risks</a:t>
          </a:r>
          <a:endParaRPr lang="en-US" sz="2300" kern="1200" dirty="0"/>
        </a:p>
      </dsp:txBody>
      <dsp:txXfrm rot="10800000">
        <a:off x="2170339" y="1484699"/>
        <a:ext cx="7326840" cy="577042"/>
      </dsp:txXfrm>
    </dsp:sp>
    <dsp:sp modelId="{477C7F69-825C-4E08-B90E-E185EF2A9874}">
      <dsp:nvSpPr>
        <dsp:cNvPr id="0" name=""/>
        <dsp:cNvSpPr/>
      </dsp:nvSpPr>
      <dsp:spPr>
        <a:xfrm>
          <a:off x="1737558" y="1484699"/>
          <a:ext cx="577042" cy="57704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482FA-12E1-40D6-8368-66191026026F}">
      <dsp:nvSpPr>
        <dsp:cNvPr id="0" name=""/>
        <dsp:cNvSpPr/>
      </dsp:nvSpPr>
      <dsp:spPr>
        <a:xfrm rot="10800000">
          <a:off x="2026079" y="2226095"/>
          <a:ext cx="7471100" cy="577042"/>
        </a:xfrm>
        <a:prstGeom prst="homePlat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Director &amp; Officers Liability, Cyber</a:t>
          </a:r>
        </a:p>
      </dsp:txBody>
      <dsp:txXfrm rot="10800000">
        <a:off x="2170339" y="2226095"/>
        <a:ext cx="7326840" cy="577042"/>
      </dsp:txXfrm>
    </dsp:sp>
    <dsp:sp modelId="{6F73D1F2-AFBD-4F58-AF4F-948858E25FBA}">
      <dsp:nvSpPr>
        <dsp:cNvPr id="0" name=""/>
        <dsp:cNvSpPr/>
      </dsp:nvSpPr>
      <dsp:spPr>
        <a:xfrm>
          <a:off x="1737558" y="2226095"/>
          <a:ext cx="577042" cy="577042"/>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36EEF-DECF-4FDD-8E54-90025DEFFEC5}">
      <dsp:nvSpPr>
        <dsp:cNvPr id="0" name=""/>
        <dsp:cNvSpPr/>
      </dsp:nvSpPr>
      <dsp:spPr>
        <a:xfrm rot="10800000">
          <a:off x="2026079" y="2967490"/>
          <a:ext cx="7471100" cy="577042"/>
        </a:xfrm>
        <a:prstGeom prst="homePlat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Basic lines of coverage – Property, GL, WC, Auto Liability</a:t>
          </a:r>
          <a:endParaRPr lang="en-US" sz="2300" kern="1200" dirty="0"/>
        </a:p>
      </dsp:txBody>
      <dsp:txXfrm rot="10800000">
        <a:off x="2170339" y="2967490"/>
        <a:ext cx="7326840" cy="577042"/>
      </dsp:txXfrm>
    </dsp:sp>
    <dsp:sp modelId="{FEFFD05F-3DBE-468B-BDF8-CA437AB8A03C}">
      <dsp:nvSpPr>
        <dsp:cNvPr id="0" name=""/>
        <dsp:cNvSpPr/>
      </dsp:nvSpPr>
      <dsp:spPr>
        <a:xfrm>
          <a:off x="1737558" y="2967490"/>
          <a:ext cx="577042" cy="577042"/>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EA945D-8295-4657-882F-EA9E4D86210D}">
      <dsp:nvSpPr>
        <dsp:cNvPr id="0" name=""/>
        <dsp:cNvSpPr/>
      </dsp:nvSpPr>
      <dsp:spPr>
        <a:xfrm rot="10800000">
          <a:off x="2026079" y="3708885"/>
          <a:ext cx="7471100" cy="577042"/>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46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Increased technology and sophistication </a:t>
          </a:r>
          <a:endParaRPr lang="en-US" sz="2300" kern="1200" dirty="0"/>
        </a:p>
      </dsp:txBody>
      <dsp:txXfrm rot="10800000">
        <a:off x="2170339" y="3708885"/>
        <a:ext cx="7326840" cy="577042"/>
      </dsp:txXfrm>
    </dsp:sp>
    <dsp:sp modelId="{7428088D-6E6C-4BCE-8BF3-0758CB20BD5F}">
      <dsp:nvSpPr>
        <dsp:cNvPr id="0" name=""/>
        <dsp:cNvSpPr/>
      </dsp:nvSpPr>
      <dsp:spPr>
        <a:xfrm>
          <a:off x="1737558" y="3708885"/>
          <a:ext cx="577042" cy="577042"/>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6C80C-D749-4B6D-A4A7-B040DA4A8347}">
      <dsp:nvSpPr>
        <dsp:cNvPr id="0" name=""/>
        <dsp:cNvSpPr/>
      </dsp:nvSpPr>
      <dsp:spPr>
        <a:xfrm>
          <a:off x="2320925" y="1468"/>
          <a:ext cx="9283700" cy="150565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30" tIns="382437" rIns="180130" bIns="382437" numCol="1" spcCol="1270" anchor="ctr" anchorCtr="0">
          <a:noAutofit/>
        </a:bodyPr>
        <a:lstStyle/>
        <a:p>
          <a:pPr marL="0" lvl="0" indent="0" algn="l" defTabSz="1066800">
            <a:lnSpc>
              <a:spcPct val="90000"/>
            </a:lnSpc>
            <a:spcBef>
              <a:spcPct val="0"/>
            </a:spcBef>
            <a:spcAft>
              <a:spcPct val="35000"/>
            </a:spcAft>
            <a:buNone/>
          </a:pPr>
          <a:r>
            <a:rPr lang="en-US" sz="2400" kern="1200" dirty="0"/>
            <a:t>Capture investment income from funds held to pay claims within the captive’s retention</a:t>
          </a:r>
        </a:p>
      </dsp:txBody>
      <dsp:txXfrm>
        <a:off x="2320925" y="1468"/>
        <a:ext cx="9283700" cy="1505656"/>
      </dsp:txXfrm>
    </dsp:sp>
    <dsp:sp modelId="{46B0516B-DA02-42D7-B277-1AC2943F188E}">
      <dsp:nvSpPr>
        <dsp:cNvPr id="0" name=""/>
        <dsp:cNvSpPr/>
      </dsp:nvSpPr>
      <dsp:spPr>
        <a:xfrm>
          <a:off x="0" y="1468"/>
          <a:ext cx="2320925" cy="1505656"/>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16" tIns="148725" rIns="122816" bIns="148725" numCol="1" spcCol="1270" anchor="ctr" anchorCtr="0">
          <a:noAutofit/>
        </a:bodyPr>
        <a:lstStyle/>
        <a:p>
          <a:pPr marL="0" lvl="0" indent="0" algn="ctr" defTabSz="1244600">
            <a:lnSpc>
              <a:spcPct val="90000"/>
            </a:lnSpc>
            <a:spcBef>
              <a:spcPct val="0"/>
            </a:spcBef>
            <a:spcAft>
              <a:spcPct val="35000"/>
            </a:spcAft>
            <a:buNone/>
          </a:pPr>
          <a:r>
            <a:rPr lang="en-US" sz="2800" b="1" kern="1200" dirty="0"/>
            <a:t>Float</a:t>
          </a:r>
        </a:p>
      </dsp:txBody>
      <dsp:txXfrm>
        <a:off x="0" y="1468"/>
        <a:ext cx="2320925" cy="1505656"/>
      </dsp:txXfrm>
    </dsp:sp>
    <dsp:sp modelId="{F1E9A0D7-D182-4026-B088-AE7E5EEFED94}">
      <dsp:nvSpPr>
        <dsp:cNvPr id="0" name=""/>
        <dsp:cNvSpPr/>
      </dsp:nvSpPr>
      <dsp:spPr>
        <a:xfrm>
          <a:off x="2320925" y="1597465"/>
          <a:ext cx="9283700" cy="1505656"/>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30" tIns="382437" rIns="180130" bIns="382437" numCol="1" spcCol="1270" anchor="ctr" anchorCtr="0">
          <a:noAutofit/>
        </a:bodyPr>
        <a:lstStyle/>
        <a:p>
          <a:pPr marL="0" lvl="0" indent="0" algn="l" defTabSz="1066800">
            <a:lnSpc>
              <a:spcPct val="90000"/>
            </a:lnSpc>
            <a:spcBef>
              <a:spcPct val="0"/>
            </a:spcBef>
            <a:spcAft>
              <a:spcPct val="35000"/>
            </a:spcAft>
            <a:buNone/>
          </a:pPr>
          <a:r>
            <a:rPr lang="en-US" sz="2400" kern="1200" dirty="0"/>
            <a:t>Additional analysis for increasing captive retentions/capital optimization </a:t>
          </a:r>
        </a:p>
      </dsp:txBody>
      <dsp:txXfrm>
        <a:off x="2320925" y="1597465"/>
        <a:ext cx="9283700" cy="1505656"/>
      </dsp:txXfrm>
    </dsp:sp>
    <dsp:sp modelId="{96BE99BE-573C-4E77-B6E9-890129604BAD}">
      <dsp:nvSpPr>
        <dsp:cNvPr id="0" name=""/>
        <dsp:cNvSpPr/>
      </dsp:nvSpPr>
      <dsp:spPr>
        <a:xfrm>
          <a:off x="0" y="1597465"/>
          <a:ext cx="2320925" cy="1505656"/>
        </a:xfrm>
        <a:prstGeom prst="re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16" tIns="148725" rIns="122816" bIns="148725" numCol="1" spcCol="1270" anchor="ctr" anchorCtr="0">
          <a:noAutofit/>
        </a:bodyPr>
        <a:lstStyle/>
        <a:p>
          <a:pPr marL="0" lvl="0" indent="0" algn="ctr" defTabSz="1244600">
            <a:lnSpc>
              <a:spcPct val="90000"/>
            </a:lnSpc>
            <a:spcBef>
              <a:spcPct val="0"/>
            </a:spcBef>
            <a:spcAft>
              <a:spcPct val="35000"/>
            </a:spcAft>
            <a:buNone/>
          </a:pPr>
          <a:r>
            <a:rPr lang="en-US" sz="2800" b="1" kern="1200" dirty="0"/>
            <a:t>Consider</a:t>
          </a:r>
        </a:p>
      </dsp:txBody>
      <dsp:txXfrm>
        <a:off x="0" y="1597465"/>
        <a:ext cx="2320925" cy="1505656"/>
      </dsp:txXfrm>
    </dsp:sp>
    <dsp:sp modelId="{779A3B7E-D80B-44CC-B091-D865EB8A0979}">
      <dsp:nvSpPr>
        <dsp:cNvPr id="0" name=""/>
        <dsp:cNvSpPr/>
      </dsp:nvSpPr>
      <dsp:spPr>
        <a:xfrm>
          <a:off x="2320925" y="3193461"/>
          <a:ext cx="9283700" cy="150565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30" tIns="382437" rIns="180130" bIns="382437" numCol="1" spcCol="1270" anchor="ctr" anchorCtr="0">
          <a:noAutofit/>
        </a:bodyPr>
        <a:lstStyle/>
        <a:p>
          <a:pPr marL="0" lvl="0" indent="0" algn="l" defTabSz="1066800">
            <a:lnSpc>
              <a:spcPct val="90000"/>
            </a:lnSpc>
            <a:spcBef>
              <a:spcPct val="0"/>
            </a:spcBef>
            <a:spcAft>
              <a:spcPct val="35000"/>
            </a:spcAft>
            <a:buNone/>
          </a:pPr>
          <a:r>
            <a:rPr lang="en-US" sz="2400" kern="1200" dirty="0"/>
            <a:t>Direct issue policies for excluded/under funded coverages </a:t>
          </a:r>
        </a:p>
      </dsp:txBody>
      <dsp:txXfrm>
        <a:off x="2320925" y="3193461"/>
        <a:ext cx="9283700" cy="1505656"/>
      </dsp:txXfrm>
    </dsp:sp>
    <dsp:sp modelId="{69874F06-56DF-447A-9CEE-F50B80B9D279}">
      <dsp:nvSpPr>
        <dsp:cNvPr id="0" name=""/>
        <dsp:cNvSpPr/>
      </dsp:nvSpPr>
      <dsp:spPr>
        <a:xfrm>
          <a:off x="0" y="3193461"/>
          <a:ext cx="2320925" cy="1505656"/>
        </a:xfrm>
        <a:prstGeom prst="re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816" tIns="148725" rIns="122816" bIns="148725" numCol="1" spcCol="1270" anchor="ctr" anchorCtr="0">
          <a:noAutofit/>
        </a:bodyPr>
        <a:lstStyle/>
        <a:p>
          <a:pPr marL="0" lvl="0" indent="0" algn="ctr" defTabSz="1244600">
            <a:lnSpc>
              <a:spcPct val="90000"/>
            </a:lnSpc>
            <a:spcBef>
              <a:spcPct val="0"/>
            </a:spcBef>
            <a:spcAft>
              <a:spcPct val="35000"/>
            </a:spcAft>
            <a:buNone/>
          </a:pPr>
          <a:r>
            <a:rPr lang="en-US" sz="2800" b="1" kern="1200" dirty="0"/>
            <a:t>Issue</a:t>
          </a:r>
        </a:p>
      </dsp:txBody>
      <dsp:txXfrm>
        <a:off x="0" y="3193461"/>
        <a:ext cx="2320925" cy="1505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FBB6E-1AAF-45A2-986D-8CEF5BFE8CB3}">
      <dsp:nvSpPr>
        <dsp:cNvPr id="0" name=""/>
        <dsp:cNvSpPr/>
      </dsp:nvSpPr>
      <dsp:spPr>
        <a:xfrm>
          <a:off x="0" y="1270063"/>
          <a:ext cx="3159770" cy="2006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371F8-6799-4813-BA85-A9344D2E29F7}">
      <dsp:nvSpPr>
        <dsp:cNvPr id="0" name=""/>
        <dsp:cNvSpPr/>
      </dsp:nvSpPr>
      <dsp:spPr>
        <a:xfrm>
          <a:off x="351085" y="1603594"/>
          <a:ext cx="3159770" cy="2006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Premium/capacity/coverage stability to the Parent</a:t>
          </a:r>
        </a:p>
      </dsp:txBody>
      <dsp:txXfrm>
        <a:off x="409852" y="1662361"/>
        <a:ext cx="3042236" cy="1888919"/>
      </dsp:txXfrm>
    </dsp:sp>
    <dsp:sp modelId="{0BE96ED3-4E65-4F1F-B5AD-36D08A3182B0}">
      <dsp:nvSpPr>
        <dsp:cNvPr id="0" name=""/>
        <dsp:cNvSpPr/>
      </dsp:nvSpPr>
      <dsp:spPr>
        <a:xfrm>
          <a:off x="3861941" y="1270063"/>
          <a:ext cx="3159770" cy="2006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D6C9C-149A-4F02-B5DE-1867FB01ABD8}">
      <dsp:nvSpPr>
        <dsp:cNvPr id="0" name=""/>
        <dsp:cNvSpPr/>
      </dsp:nvSpPr>
      <dsp:spPr>
        <a:xfrm>
          <a:off x="4213026" y="1603594"/>
          <a:ext cx="3159770" cy="2006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New revenues are generated via investment income and captured underwriting profits</a:t>
          </a:r>
        </a:p>
      </dsp:txBody>
      <dsp:txXfrm>
        <a:off x="4271793" y="1662361"/>
        <a:ext cx="3042236" cy="1888919"/>
      </dsp:txXfrm>
    </dsp:sp>
    <dsp:sp modelId="{19AFE581-EF27-46FC-8288-418491A9ECC7}">
      <dsp:nvSpPr>
        <dsp:cNvPr id="0" name=""/>
        <dsp:cNvSpPr/>
      </dsp:nvSpPr>
      <dsp:spPr>
        <a:xfrm>
          <a:off x="7723882" y="1270063"/>
          <a:ext cx="3159770" cy="2006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7648F-1800-4B4B-9386-80ECE1CF3A51}">
      <dsp:nvSpPr>
        <dsp:cNvPr id="0" name=""/>
        <dsp:cNvSpPr/>
      </dsp:nvSpPr>
      <dsp:spPr>
        <a:xfrm>
          <a:off x="8074967" y="1603594"/>
          <a:ext cx="3159770" cy="2006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Insurance (reinsurance) procured on a wholesale vs retail price point</a:t>
          </a:r>
        </a:p>
      </dsp:txBody>
      <dsp:txXfrm>
        <a:off x="8133734" y="1662361"/>
        <a:ext cx="3042236" cy="1888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6C09A-0E01-433F-9D88-3D4716C2C0CA}">
      <dsp:nvSpPr>
        <dsp:cNvPr id="0" name=""/>
        <dsp:cNvSpPr/>
      </dsp:nvSpPr>
      <dsp:spPr>
        <a:xfrm>
          <a:off x="342308" y="925"/>
          <a:ext cx="3296912" cy="19781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IRS aggression on 831(b) captives</a:t>
          </a:r>
        </a:p>
      </dsp:txBody>
      <dsp:txXfrm>
        <a:off x="342308" y="925"/>
        <a:ext cx="3296912" cy="1978147"/>
      </dsp:txXfrm>
    </dsp:sp>
    <dsp:sp modelId="{49C2641F-20AC-4DAF-8747-E22BB478E323}">
      <dsp:nvSpPr>
        <dsp:cNvPr id="0" name=""/>
        <dsp:cNvSpPr/>
      </dsp:nvSpPr>
      <dsp:spPr>
        <a:xfrm>
          <a:off x="3968912" y="925"/>
          <a:ext cx="3296912" cy="19781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 states hungry for tax revenue</a:t>
          </a:r>
        </a:p>
      </dsp:txBody>
      <dsp:txXfrm>
        <a:off x="3968912" y="925"/>
        <a:ext cx="3296912" cy="1978147"/>
      </dsp:txXfrm>
    </dsp:sp>
    <dsp:sp modelId="{DA3C41AB-5A70-4A10-A54D-8C0DF3C4E1F3}">
      <dsp:nvSpPr>
        <dsp:cNvPr id="0" name=""/>
        <dsp:cNvSpPr/>
      </dsp:nvSpPr>
      <dsp:spPr>
        <a:xfrm>
          <a:off x="7595516" y="925"/>
          <a:ext cx="3296912" cy="19781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Self-procurement tax and state’s overreach</a:t>
          </a:r>
        </a:p>
      </dsp:txBody>
      <dsp:txXfrm>
        <a:off x="7595516" y="925"/>
        <a:ext cx="3296912" cy="1978147"/>
      </dsp:txXfrm>
    </dsp:sp>
    <dsp:sp modelId="{CA57E10C-5E41-45DE-86A0-0582092F64B1}">
      <dsp:nvSpPr>
        <dsp:cNvPr id="0" name=""/>
        <dsp:cNvSpPr/>
      </dsp:nvSpPr>
      <dsp:spPr>
        <a:xfrm>
          <a:off x="2155610" y="2308764"/>
          <a:ext cx="3296912" cy="19781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Increased regulatory scrutiny</a:t>
          </a:r>
        </a:p>
      </dsp:txBody>
      <dsp:txXfrm>
        <a:off x="2155610" y="2308764"/>
        <a:ext cx="3296912" cy="1978147"/>
      </dsp:txXfrm>
    </dsp:sp>
    <dsp:sp modelId="{565281AF-AFDC-40ED-9CE8-8040890D1AA7}">
      <dsp:nvSpPr>
        <dsp:cNvPr id="0" name=""/>
        <dsp:cNvSpPr/>
      </dsp:nvSpPr>
      <dsp:spPr>
        <a:xfrm>
          <a:off x="5782214" y="2308764"/>
          <a:ext cx="3296912" cy="19781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Misunderstood industry</a:t>
          </a:r>
        </a:p>
      </dsp:txBody>
      <dsp:txXfrm>
        <a:off x="5782214" y="2308764"/>
        <a:ext cx="3296912" cy="19781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D4289-5D6E-4F71-A825-EA28D88D6C35}">
      <dsp:nvSpPr>
        <dsp:cNvPr id="0" name=""/>
        <dsp:cNvSpPr/>
      </dsp:nvSpPr>
      <dsp:spPr>
        <a:xfrm>
          <a:off x="0" y="4366"/>
          <a:ext cx="6245265" cy="9301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17360-AF91-4E58-A8E3-06FA568B7116}">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33880-C24C-4480-AAF3-34298E33B8E8}">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dirty="0"/>
            <a:t>Published on April 11, 2023.</a:t>
          </a:r>
        </a:p>
      </dsp:txBody>
      <dsp:txXfrm>
        <a:off x="1074268" y="4366"/>
        <a:ext cx="5170996" cy="930102"/>
      </dsp:txXfrm>
    </dsp:sp>
    <dsp:sp modelId="{27F0E2B1-1C0A-4430-9BAD-A85FF946E6C2}">
      <dsp:nvSpPr>
        <dsp:cNvPr id="0" name=""/>
        <dsp:cNvSpPr/>
      </dsp:nvSpPr>
      <dsp:spPr>
        <a:xfrm>
          <a:off x="0" y="1166994"/>
          <a:ext cx="6245265" cy="9301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3595C-0CBE-436C-B961-6FA42478BC8C}">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65933-E6EC-4601-96F3-5AA4867FBB7A}">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dirty="0"/>
            <a:t>Electronic or written comments must be received by June 12, 2023.</a:t>
          </a:r>
        </a:p>
      </dsp:txBody>
      <dsp:txXfrm>
        <a:off x="1074268" y="1166994"/>
        <a:ext cx="5170996" cy="930102"/>
      </dsp:txXfrm>
    </dsp:sp>
    <dsp:sp modelId="{CD9710DE-FC98-4EC0-9379-1DA5D979A748}">
      <dsp:nvSpPr>
        <dsp:cNvPr id="0" name=""/>
        <dsp:cNvSpPr/>
      </dsp:nvSpPr>
      <dsp:spPr>
        <a:xfrm>
          <a:off x="0" y="2329622"/>
          <a:ext cx="6245265" cy="9301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DDB54-EA06-4D84-B8CD-E134980E7300}">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5907A3-9E9A-48D5-B0B2-70787A361120}">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Requests to speak and outlines of topics to be discussed at the public hearing must be received by June 12, 2023.</a:t>
          </a:r>
        </a:p>
      </dsp:txBody>
      <dsp:txXfrm>
        <a:off x="1074268" y="2329622"/>
        <a:ext cx="5170996" cy="930102"/>
      </dsp:txXfrm>
    </dsp:sp>
    <dsp:sp modelId="{21836AEB-EB26-4482-8F22-97288E7B606E}">
      <dsp:nvSpPr>
        <dsp:cNvPr id="0" name=""/>
        <dsp:cNvSpPr/>
      </dsp:nvSpPr>
      <dsp:spPr>
        <a:xfrm>
          <a:off x="0" y="3492250"/>
          <a:ext cx="6245265" cy="9301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29A5D7-ED0B-49FE-AD74-6116A7AA59AD}">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5B5CE-17E0-4C93-8F94-17D807886D0A}">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dirty="0"/>
            <a:t>Requests to attend the public hearing must be received by 5 p.m. EDT on July 17, 2023.  </a:t>
          </a:r>
        </a:p>
      </dsp:txBody>
      <dsp:txXfrm>
        <a:off x="1074268" y="3492250"/>
        <a:ext cx="5170996" cy="930102"/>
      </dsp:txXfrm>
    </dsp:sp>
    <dsp:sp modelId="{EA5C3D3D-DF7F-4FA6-AF38-9E5D009FFB34}">
      <dsp:nvSpPr>
        <dsp:cNvPr id="0" name=""/>
        <dsp:cNvSpPr/>
      </dsp:nvSpPr>
      <dsp:spPr>
        <a:xfrm>
          <a:off x="0" y="4654878"/>
          <a:ext cx="6245265" cy="93010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D1A88-CBB8-4F8A-B300-45EC3FDBFE76}">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8C8D7-F7B6-4B2A-8D5B-ABEBC206D33D}">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dirty="0"/>
            <a:t>The public hearing on these proposed regulations is scheduled to be held by teleconference on July 19, 2023, at 10 a.m. EDT. </a:t>
          </a:r>
        </a:p>
      </dsp:txBody>
      <dsp:txXfrm>
        <a:off x="1074268" y="4654878"/>
        <a:ext cx="5170996" cy="930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73DB6-8810-434F-AD1A-57D7E5A32088}">
      <dsp:nvSpPr>
        <dsp:cNvPr id="0" name=""/>
        <dsp:cNvSpPr/>
      </dsp:nvSpPr>
      <dsp:spPr>
        <a:xfrm>
          <a:off x="0" y="446033"/>
          <a:ext cx="6245265"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As of 6-11-23, 60 comments have been posed</a:t>
          </a:r>
        </a:p>
      </dsp:txBody>
      <dsp:txXfrm>
        <a:off x="54373" y="500406"/>
        <a:ext cx="6136519" cy="1005094"/>
      </dsp:txXfrm>
    </dsp:sp>
    <dsp:sp modelId="{401221BD-2FE7-4846-A0C9-BEE50EB3F838}">
      <dsp:nvSpPr>
        <dsp:cNvPr id="0" name=""/>
        <dsp:cNvSpPr/>
      </dsp:nvSpPr>
      <dsp:spPr>
        <a:xfrm>
          <a:off x="0" y="1640513"/>
          <a:ext cx="6245265" cy="11138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Many comments from community and regional banks and banking associations</a:t>
          </a:r>
        </a:p>
      </dsp:txBody>
      <dsp:txXfrm>
        <a:off x="54373" y="1694886"/>
        <a:ext cx="6136519" cy="1005094"/>
      </dsp:txXfrm>
    </dsp:sp>
    <dsp:sp modelId="{80041AB4-6C9F-42BC-9A5C-74BC1BA02418}">
      <dsp:nvSpPr>
        <dsp:cNvPr id="0" name=""/>
        <dsp:cNvSpPr/>
      </dsp:nvSpPr>
      <dsp:spPr>
        <a:xfrm>
          <a:off x="0" y="2834993"/>
          <a:ext cx="6245265" cy="11138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Many comments from captive managers, including CIC Services and MIJS</a:t>
          </a:r>
        </a:p>
      </dsp:txBody>
      <dsp:txXfrm>
        <a:off x="54373" y="2889366"/>
        <a:ext cx="6136519" cy="1005094"/>
      </dsp:txXfrm>
    </dsp:sp>
    <dsp:sp modelId="{6C367AC8-2564-4A98-AD0A-AE357A3C9CE4}">
      <dsp:nvSpPr>
        <dsp:cNvPr id="0" name=""/>
        <dsp:cNvSpPr/>
      </dsp:nvSpPr>
      <dsp:spPr>
        <a:xfrm>
          <a:off x="0" y="4029473"/>
          <a:ext cx="6245265" cy="1113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Captive Industry comment initiative</a:t>
          </a:r>
        </a:p>
      </dsp:txBody>
      <dsp:txXfrm>
        <a:off x="54373" y="4083846"/>
        <a:ext cx="6136519" cy="1005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D0822-F720-4F16-8515-D453B6245760}">
      <dsp:nvSpPr>
        <dsp:cNvPr id="0" name=""/>
        <dsp:cNvSpPr/>
      </dsp:nvSpPr>
      <dsp:spPr>
        <a:xfrm>
          <a:off x="1533792" y="1864"/>
          <a:ext cx="1081219" cy="1081219"/>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B4580-F3B5-4010-9F84-6B921A5B8206}">
      <dsp:nvSpPr>
        <dsp:cNvPr id="0" name=""/>
        <dsp:cNvSpPr/>
      </dsp:nvSpPr>
      <dsp:spPr>
        <a:xfrm>
          <a:off x="1760848" y="228920"/>
          <a:ext cx="627107" cy="627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5E16B-FA3B-4EFE-96E3-C4CC6A6A4D9E}">
      <dsp:nvSpPr>
        <dsp:cNvPr id="0" name=""/>
        <dsp:cNvSpPr/>
      </dsp:nvSpPr>
      <dsp:spPr>
        <a:xfrm>
          <a:off x="2846701" y="1864"/>
          <a:ext cx="2548588" cy="108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t>Align industry trends with the captive</a:t>
          </a:r>
          <a:endParaRPr lang="en-US" sz="2300" kern="1200" dirty="0"/>
        </a:p>
      </dsp:txBody>
      <dsp:txXfrm>
        <a:off x="2846701" y="1864"/>
        <a:ext cx="2548588" cy="1081219"/>
      </dsp:txXfrm>
    </dsp:sp>
    <dsp:sp modelId="{0B933219-4DE4-4131-99CE-BAF24F214C87}">
      <dsp:nvSpPr>
        <dsp:cNvPr id="0" name=""/>
        <dsp:cNvSpPr/>
      </dsp:nvSpPr>
      <dsp:spPr>
        <a:xfrm>
          <a:off x="5839362" y="1864"/>
          <a:ext cx="1081219" cy="1081219"/>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5BE03-1B09-4B82-8BAA-7CDA04765D9A}">
      <dsp:nvSpPr>
        <dsp:cNvPr id="0" name=""/>
        <dsp:cNvSpPr/>
      </dsp:nvSpPr>
      <dsp:spPr>
        <a:xfrm>
          <a:off x="6066418" y="228920"/>
          <a:ext cx="627107" cy="627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787B6-0EE9-4040-BFCA-E3C952731A6E}">
      <dsp:nvSpPr>
        <dsp:cNvPr id="0" name=""/>
        <dsp:cNvSpPr/>
      </dsp:nvSpPr>
      <dsp:spPr>
        <a:xfrm>
          <a:off x="7152271" y="1864"/>
          <a:ext cx="2548588" cy="108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t>Collaboration with your captive team</a:t>
          </a:r>
          <a:endParaRPr lang="en-US" sz="2300" kern="1200" dirty="0"/>
        </a:p>
      </dsp:txBody>
      <dsp:txXfrm>
        <a:off x="7152271" y="1864"/>
        <a:ext cx="2548588" cy="1081219"/>
      </dsp:txXfrm>
    </dsp:sp>
    <dsp:sp modelId="{49443F47-1E2E-41EC-B63C-02136C0FAC68}">
      <dsp:nvSpPr>
        <dsp:cNvPr id="0" name=""/>
        <dsp:cNvSpPr/>
      </dsp:nvSpPr>
      <dsp:spPr>
        <a:xfrm>
          <a:off x="1533792" y="1919532"/>
          <a:ext cx="1081219" cy="1081219"/>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0108E-EF84-40F0-ACB6-7610646E0B00}">
      <dsp:nvSpPr>
        <dsp:cNvPr id="0" name=""/>
        <dsp:cNvSpPr/>
      </dsp:nvSpPr>
      <dsp:spPr>
        <a:xfrm>
          <a:off x="1760848" y="2146588"/>
          <a:ext cx="627107" cy="627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B2C544-CD45-4813-89C2-BD616A841E17}">
      <dsp:nvSpPr>
        <dsp:cNvPr id="0" name=""/>
        <dsp:cNvSpPr/>
      </dsp:nvSpPr>
      <dsp:spPr>
        <a:xfrm>
          <a:off x="2846701" y="1919532"/>
          <a:ext cx="2548588" cy="108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t>Optimize captive use as a strategic asset</a:t>
          </a:r>
          <a:endParaRPr lang="en-US" sz="2300" kern="1200" dirty="0"/>
        </a:p>
      </dsp:txBody>
      <dsp:txXfrm>
        <a:off x="2846701" y="1919532"/>
        <a:ext cx="2548588" cy="1081219"/>
      </dsp:txXfrm>
    </dsp:sp>
    <dsp:sp modelId="{9A66BCCF-09BF-43BC-8C87-E048797CF529}">
      <dsp:nvSpPr>
        <dsp:cNvPr id="0" name=""/>
        <dsp:cNvSpPr/>
      </dsp:nvSpPr>
      <dsp:spPr>
        <a:xfrm>
          <a:off x="5839362" y="1919532"/>
          <a:ext cx="1081219" cy="1081219"/>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A75EC-96EC-475D-88E4-E1461DCDC01D}">
      <dsp:nvSpPr>
        <dsp:cNvPr id="0" name=""/>
        <dsp:cNvSpPr/>
      </dsp:nvSpPr>
      <dsp:spPr>
        <a:xfrm>
          <a:off x="6066418" y="2146588"/>
          <a:ext cx="627107" cy="6271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B3FAB-FB0A-426C-896D-185574D2C474}">
      <dsp:nvSpPr>
        <dsp:cNvPr id="0" name=""/>
        <dsp:cNvSpPr/>
      </dsp:nvSpPr>
      <dsp:spPr>
        <a:xfrm>
          <a:off x="7152271" y="1919532"/>
          <a:ext cx="2548588" cy="108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t>Get involved. Support the captive industry</a:t>
          </a:r>
          <a:endParaRPr lang="en-US" sz="2300" kern="1200" dirty="0"/>
        </a:p>
      </dsp:txBody>
      <dsp:txXfrm>
        <a:off x="7152271" y="1919532"/>
        <a:ext cx="2548588" cy="1081219"/>
      </dsp:txXfrm>
    </dsp:sp>
    <dsp:sp modelId="{F821E6C2-2242-42B7-8EB3-6BCF5CF07FBD}">
      <dsp:nvSpPr>
        <dsp:cNvPr id="0" name=""/>
        <dsp:cNvSpPr/>
      </dsp:nvSpPr>
      <dsp:spPr>
        <a:xfrm>
          <a:off x="1533792" y="3837199"/>
          <a:ext cx="1081219" cy="1081219"/>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01DB3-5883-430F-91CB-3AE95A2C1685}">
      <dsp:nvSpPr>
        <dsp:cNvPr id="0" name=""/>
        <dsp:cNvSpPr/>
      </dsp:nvSpPr>
      <dsp:spPr>
        <a:xfrm>
          <a:off x="1760848" y="4064255"/>
          <a:ext cx="627107" cy="6271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A8879-64B0-4A3C-9F7C-531D7E2BC221}">
      <dsp:nvSpPr>
        <dsp:cNvPr id="0" name=""/>
        <dsp:cNvSpPr/>
      </dsp:nvSpPr>
      <dsp:spPr>
        <a:xfrm>
          <a:off x="2781661" y="3839064"/>
          <a:ext cx="4333007" cy="1081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Share your story</a:t>
          </a:r>
        </a:p>
      </dsp:txBody>
      <dsp:txXfrm>
        <a:off x="2781661" y="3839064"/>
        <a:ext cx="4333007" cy="108121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AFE31-D5A6-457C-956F-07CF5D07376B}" type="datetimeFigureOut">
              <a:rPr lang="en-US" smtClean="0"/>
              <a:t>6/11/2023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F8692-F2C7-485B-8583-A37DE3CB6DA2}" type="slidenum">
              <a:rPr lang="en-US" smtClean="0"/>
              <a:t>‹#›</a:t>
            </a:fld>
            <a:endParaRPr lang="en-US" dirty="0"/>
          </a:p>
        </p:txBody>
      </p:sp>
    </p:spTree>
    <p:extLst>
      <p:ext uri="{BB962C8B-B14F-4D97-AF65-F5344CB8AC3E}">
        <p14:creationId xmlns:p14="http://schemas.microsoft.com/office/powerpoint/2010/main" val="320422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5361096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53610961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c53610961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00785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1EB88-6750-47D6-B519-2CC8670747E0}" type="slidenum">
              <a:rPr lang="en-US" smtClean="0"/>
              <a:t>15</a:t>
            </a:fld>
            <a:endParaRPr lang="en-US" dirty="0"/>
          </a:p>
        </p:txBody>
      </p:sp>
    </p:spTree>
    <p:extLst>
      <p:ext uri="{BB962C8B-B14F-4D97-AF65-F5344CB8AC3E}">
        <p14:creationId xmlns:p14="http://schemas.microsoft.com/office/powerpoint/2010/main" val="259784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07FE-137C-B54B-A50F-32AE18AB2C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B7A3B1-A35D-C544-B3D1-18B036A06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F5DA83-4B91-B14C-B24F-35DF06A0DC89}"/>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5" name="Footer Placeholder 4">
            <a:extLst>
              <a:ext uri="{FF2B5EF4-FFF2-40B4-BE49-F238E27FC236}">
                <a16:creationId xmlns:a16="http://schemas.microsoft.com/office/drawing/2014/main" id="{8EF58319-275B-EC44-9DE2-DD99F48619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DA32D8-5141-CE4D-9850-2F4BE2FEE60C}"/>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128927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590D-A337-4F4D-B119-803A3DE97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660392-CD28-B740-8F21-7039084B30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910EC-818C-AA4B-A1F9-5BF4EE863997}"/>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5" name="Footer Placeholder 4">
            <a:extLst>
              <a:ext uri="{FF2B5EF4-FFF2-40B4-BE49-F238E27FC236}">
                <a16:creationId xmlns:a16="http://schemas.microsoft.com/office/drawing/2014/main" id="{A6FB6CE0-DF35-3349-9D8A-FF918FF603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FEC857-6526-B34D-88E3-B305D1EEF28A}"/>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376607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ADE5D-17A3-2D4A-9A11-0ABBD9055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8E34C7-A846-5546-B7D7-052F72C6A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8AC9E-8A02-3245-86C9-C33E6198E86F}"/>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5" name="Footer Placeholder 4">
            <a:extLst>
              <a:ext uri="{FF2B5EF4-FFF2-40B4-BE49-F238E27FC236}">
                <a16:creationId xmlns:a16="http://schemas.microsoft.com/office/drawing/2014/main" id="{9C9FAA96-83A3-2A4D-9C8E-C6D73F1E1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3A5A12-44BA-CB4F-853E-F2D62BCDF13C}"/>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233091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9E91-5D9A-B345-BDB9-D91BDAEE7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FC60F0-06C4-564E-A1CB-0018545ECE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5FF8F-24F4-1E47-AF30-8466081061D8}"/>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5" name="Footer Placeholder 4">
            <a:extLst>
              <a:ext uri="{FF2B5EF4-FFF2-40B4-BE49-F238E27FC236}">
                <a16:creationId xmlns:a16="http://schemas.microsoft.com/office/drawing/2014/main" id="{5AC5FD33-FECE-2349-B29F-E225F3004C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74BC8-6BA2-3948-BD1D-F21476CC6DF7}"/>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372107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8AA1-E29E-FA4A-B56B-DD157BAAB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EFF95-0804-FF48-BABD-E5A78D8D4E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DAEA9-E672-B947-A85A-4D375FD3B043}"/>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5" name="Footer Placeholder 4">
            <a:extLst>
              <a:ext uri="{FF2B5EF4-FFF2-40B4-BE49-F238E27FC236}">
                <a16:creationId xmlns:a16="http://schemas.microsoft.com/office/drawing/2014/main" id="{07A21D42-F1FB-D547-8F0A-A95464311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330B46-AFDF-0547-B2F0-5772BA4A500F}"/>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226977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1D9D-C464-0643-A8DF-1F99FD5D9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614E3-6890-3546-B243-BBB5272284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480368-BADE-BC4C-B012-2FFFAC2FF5C5}"/>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5" name="Footer Placeholder 4">
            <a:extLst>
              <a:ext uri="{FF2B5EF4-FFF2-40B4-BE49-F238E27FC236}">
                <a16:creationId xmlns:a16="http://schemas.microsoft.com/office/drawing/2014/main" id="{489256F1-569B-014C-A767-83A21B8570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136EBE-F070-3B40-A984-218674B88AB0}"/>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309311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6338-0705-C047-8DFC-AC786F1C4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039AE-BEAD-2A4C-B96C-2C63D86F3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B6CABD-1480-E341-9426-5F53C76F4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217C6-71E6-C444-9EEE-B26EBD693DEE}"/>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6" name="Footer Placeholder 5">
            <a:extLst>
              <a:ext uri="{FF2B5EF4-FFF2-40B4-BE49-F238E27FC236}">
                <a16:creationId xmlns:a16="http://schemas.microsoft.com/office/drawing/2014/main" id="{0025A640-3002-844C-99BF-FB3A7B6F03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BBA608-63AE-A84D-9D9B-96014D3947E8}"/>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147805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1F1F-D217-394C-B10A-4F3FBDF42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57FE3-28AD-604F-A13B-20B18587C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18022-6699-C74B-8C9D-A92E52461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079E1A-E00D-9243-9BD2-FB8A5AC870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DE1F6-A867-5347-AD4D-A721D28F37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3CA73A-C9E0-2C44-9391-95F39D970D9A}"/>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8" name="Footer Placeholder 7">
            <a:extLst>
              <a:ext uri="{FF2B5EF4-FFF2-40B4-BE49-F238E27FC236}">
                <a16:creationId xmlns:a16="http://schemas.microsoft.com/office/drawing/2014/main" id="{DDCCC79F-6516-4A4E-9532-DD34769E1A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500B7A-8B12-AE42-B4DE-9CAC3C67FE74}"/>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99458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9693-2829-5D4E-951B-AB237F6BD3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9553B-069A-3A48-81C5-8D73729829DA}"/>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4" name="Footer Placeholder 3">
            <a:extLst>
              <a:ext uri="{FF2B5EF4-FFF2-40B4-BE49-F238E27FC236}">
                <a16:creationId xmlns:a16="http://schemas.microsoft.com/office/drawing/2014/main" id="{C9FA76C6-46CE-1042-A94C-68D9522C1E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934196-04D5-9C40-B900-8A1EC645D09A}"/>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4218717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A3F3D-EDCB-6149-BC10-58F00B654DC3}"/>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3" name="Footer Placeholder 2">
            <a:extLst>
              <a:ext uri="{FF2B5EF4-FFF2-40B4-BE49-F238E27FC236}">
                <a16:creationId xmlns:a16="http://schemas.microsoft.com/office/drawing/2014/main" id="{D20BE486-EC18-AA4C-96C6-BB893912EE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622596-E07F-3C4D-90F8-21ED62037680}"/>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1905672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6C3-04BF-2342-87C3-CB1E4A974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69168-664B-1840-905E-6D14E3304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DE50E9-53C5-0742-93E7-8ADF68565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E2C09-5CBF-E048-9F45-8163ABA5ED3C}"/>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6" name="Footer Placeholder 5">
            <a:extLst>
              <a:ext uri="{FF2B5EF4-FFF2-40B4-BE49-F238E27FC236}">
                <a16:creationId xmlns:a16="http://schemas.microsoft.com/office/drawing/2014/main" id="{BC9511EB-2566-6445-81E7-69EB92A76B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BB7E9E-BA2A-F74D-B4C2-B0E713E62EA2}"/>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204118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2F07-7D74-4241-AE3C-7829A870D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B063D-41DD-7248-A46D-0003E25D87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16B08-6AC5-0445-AFB6-538A8A49AD34}"/>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5" name="Footer Placeholder 4">
            <a:extLst>
              <a:ext uri="{FF2B5EF4-FFF2-40B4-BE49-F238E27FC236}">
                <a16:creationId xmlns:a16="http://schemas.microsoft.com/office/drawing/2014/main" id="{9BA4FBF5-3DF4-4842-9658-36A994973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B04F0B-629E-E24E-942B-D1697EFA59B4}"/>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91566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6EE-A5CE-744E-9B2C-6C94A3C85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F5955F-2D13-214C-941B-6303CCD56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BBADA9A-7872-6F42-B923-D39FD37DF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4E10A-0BC8-364E-B5E7-D9667C9DD26F}"/>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6" name="Footer Placeholder 5">
            <a:extLst>
              <a:ext uri="{FF2B5EF4-FFF2-40B4-BE49-F238E27FC236}">
                <a16:creationId xmlns:a16="http://schemas.microsoft.com/office/drawing/2014/main" id="{CF5373A8-DFBA-3647-93DC-0E50317D2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5D0833-1DFE-BD49-AF59-430C9C442562}"/>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9347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5771-08DA-C240-9700-90ABA07BE5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E57E61-1F6A-BD44-BF14-900F9B38E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BF320-A557-9445-BD8B-A422A22532C4}"/>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5" name="Footer Placeholder 4">
            <a:extLst>
              <a:ext uri="{FF2B5EF4-FFF2-40B4-BE49-F238E27FC236}">
                <a16:creationId xmlns:a16="http://schemas.microsoft.com/office/drawing/2014/main" id="{1F6A05B8-DCF6-7544-9A14-94A5973D50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CD412A-789B-6F40-B2C3-83BD1EC43484}"/>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173606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E952D7-CE1A-A249-8772-9BA255433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11C751-292F-8F46-AC74-333601626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70151-5793-6343-9B2F-4CD7640BE830}"/>
              </a:ext>
            </a:extLst>
          </p:cNvPr>
          <p:cNvSpPr>
            <a:spLocks noGrp="1"/>
          </p:cNvSpPr>
          <p:nvPr>
            <p:ph type="dt" sz="half" idx="10"/>
          </p:nvPr>
        </p:nvSpPr>
        <p:spPr/>
        <p:txBody>
          <a:bodyPr/>
          <a:lstStyle/>
          <a:p>
            <a:fld id="{FD3B7C89-8C98-9746-A5C0-BC15FC71CAD1}" type="datetimeFigureOut">
              <a:rPr lang="en-US" smtClean="0"/>
              <a:t>6/11/2023</a:t>
            </a:fld>
            <a:endParaRPr lang="en-US" dirty="0"/>
          </a:p>
        </p:txBody>
      </p:sp>
      <p:sp>
        <p:nvSpPr>
          <p:cNvPr id="5" name="Footer Placeholder 4">
            <a:extLst>
              <a:ext uri="{FF2B5EF4-FFF2-40B4-BE49-F238E27FC236}">
                <a16:creationId xmlns:a16="http://schemas.microsoft.com/office/drawing/2014/main" id="{5D5C52B4-6E3D-2C43-9D31-0909D31600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0E6A95-27EC-8348-8BD6-44B7FD5C0F53}"/>
              </a:ext>
            </a:extLst>
          </p:cNvPr>
          <p:cNvSpPr>
            <a:spLocks noGrp="1"/>
          </p:cNvSpPr>
          <p:nvPr>
            <p:ph type="sldNum" sz="quarter" idx="12"/>
          </p:nvPr>
        </p:nvSpPr>
        <p:spPr/>
        <p:txBody>
          <a:bodyPr/>
          <a:lstStyle/>
          <a:p>
            <a:fld id="{BDF3FB43-0653-C444-A799-9F159EC73BEF}" type="slidenum">
              <a:rPr lang="en-US" smtClean="0"/>
              <a:t>‹#›</a:t>
            </a:fld>
            <a:endParaRPr lang="en-US" dirty="0"/>
          </a:p>
        </p:txBody>
      </p:sp>
    </p:spTree>
    <p:extLst>
      <p:ext uri="{BB962C8B-B14F-4D97-AF65-F5344CB8AC3E}">
        <p14:creationId xmlns:p14="http://schemas.microsoft.com/office/powerpoint/2010/main" val="936654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BC0F-BAF4-AC4A-BDB7-C7D818791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426311-DC83-284A-977E-627C0FC9F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D6A50F-30A8-D240-B990-13169F588C22}"/>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5" name="Footer Placeholder 4">
            <a:extLst>
              <a:ext uri="{FF2B5EF4-FFF2-40B4-BE49-F238E27FC236}">
                <a16:creationId xmlns:a16="http://schemas.microsoft.com/office/drawing/2014/main" id="{ACA2CA1B-E532-4142-ABDB-3EDF33B452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BF3FD3-3B8B-0B49-95F7-02217A73C2C0}"/>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371120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B06C-6606-D74C-85A1-61478D8BA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9A0D6-B4E1-3049-A895-C4F657CEF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4B06A-C987-4444-8FF3-54739A55C070}"/>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5" name="Footer Placeholder 4">
            <a:extLst>
              <a:ext uri="{FF2B5EF4-FFF2-40B4-BE49-F238E27FC236}">
                <a16:creationId xmlns:a16="http://schemas.microsoft.com/office/drawing/2014/main" id="{35842243-B74A-A545-8594-1DEEF095C8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104DE0-7686-104E-8581-8746863D6B4E}"/>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60421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FD8B-D010-DA4E-94AB-1CF78EAD1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9BC159-A57A-3C40-B0D1-D1A76F80F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182B96-29B0-724D-94FF-A37EE977281A}"/>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5" name="Footer Placeholder 4">
            <a:extLst>
              <a:ext uri="{FF2B5EF4-FFF2-40B4-BE49-F238E27FC236}">
                <a16:creationId xmlns:a16="http://schemas.microsoft.com/office/drawing/2014/main" id="{E5138435-4548-7844-80B9-46673AF297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16C199-2D03-0141-BCB9-4EADCBEEADC0}"/>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778577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DAA3-23C2-1946-BA3B-009385217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B31B9-00F6-8B42-95CB-700E1C7625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C5264-5E7E-5940-810C-30E6081A7D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718CF-DE80-9146-8918-4D0F5EEE5B19}"/>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6" name="Footer Placeholder 5">
            <a:extLst>
              <a:ext uri="{FF2B5EF4-FFF2-40B4-BE49-F238E27FC236}">
                <a16:creationId xmlns:a16="http://schemas.microsoft.com/office/drawing/2014/main" id="{2F321A9D-9218-A94B-A660-88118A1E69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1347ED-8B3B-124A-A0F1-E7384FDFA266}"/>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148258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4413-215F-7847-ABC9-ACE2123A43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F6523B-C941-E648-9653-DFA0D9D06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1D9306-E2DA-2B4A-B1DF-5F443FB21D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93331F-E097-8541-95C4-FF9B5B2E5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FC64DE-B2DA-E24D-BD8A-9EC38C1E4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D3B84-C6D4-F541-A37D-9613FCD4C972}"/>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8" name="Footer Placeholder 7">
            <a:extLst>
              <a:ext uri="{FF2B5EF4-FFF2-40B4-BE49-F238E27FC236}">
                <a16:creationId xmlns:a16="http://schemas.microsoft.com/office/drawing/2014/main" id="{739D77D5-90DD-074F-9B3D-537BF8C11D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64A30F-E64B-BE4A-A2A6-28189E6569C7}"/>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68171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9F78-F9A8-4F44-9322-B1EC6D8843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2B52A-007E-3F42-A443-B24CB5DE89F4}"/>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4" name="Footer Placeholder 3">
            <a:extLst>
              <a:ext uri="{FF2B5EF4-FFF2-40B4-BE49-F238E27FC236}">
                <a16:creationId xmlns:a16="http://schemas.microsoft.com/office/drawing/2014/main" id="{9E87A602-A89E-9342-94C9-2078335BB8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5D3330-793A-8A42-ADA4-40B87D2B88F8}"/>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851591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2A5B88-D1A5-8E40-BCAB-0500B2039876}"/>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3" name="Footer Placeholder 2">
            <a:extLst>
              <a:ext uri="{FF2B5EF4-FFF2-40B4-BE49-F238E27FC236}">
                <a16:creationId xmlns:a16="http://schemas.microsoft.com/office/drawing/2014/main" id="{93E0D665-0CE0-B84C-8A5C-4C7F36DFDD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FD0760-E6D7-4A49-A5C1-3A0AFCE1B1A9}"/>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178489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2C20-1C9E-8F41-AAF9-3DEE8DF70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1F793-936E-7D4B-B95B-BAC5C482C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AEF654-9FF8-A347-BFF0-B8635C4039B4}"/>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5" name="Footer Placeholder 4">
            <a:extLst>
              <a:ext uri="{FF2B5EF4-FFF2-40B4-BE49-F238E27FC236}">
                <a16:creationId xmlns:a16="http://schemas.microsoft.com/office/drawing/2014/main" id="{6789BE0C-513F-E649-BBA2-12126A6186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020D2D-D3F5-684E-9BC9-92786207F437}"/>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451132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1B33-37CE-9849-99E2-DC42FF82E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A88ABD-FEFF-094C-A6B7-9F29201991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722874-A094-9841-A49B-1FEF61843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DB4EE-A00B-5E42-BF3F-75AA0FF12678}"/>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6" name="Footer Placeholder 5">
            <a:extLst>
              <a:ext uri="{FF2B5EF4-FFF2-40B4-BE49-F238E27FC236}">
                <a16:creationId xmlns:a16="http://schemas.microsoft.com/office/drawing/2014/main" id="{644E02ED-AE7A-F748-ABB7-F6955DC117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70A232-20FB-4848-81A4-E089AB14753E}"/>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248837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029D-E012-D441-AC63-C4F4CD4B1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ACC2F9-1C87-FD42-A0AB-834931815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531EED-7D79-FA49-B116-0FAFC741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6DE8D-7BBB-C64C-9789-D3E59BDEE2A0}"/>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6" name="Footer Placeholder 5">
            <a:extLst>
              <a:ext uri="{FF2B5EF4-FFF2-40B4-BE49-F238E27FC236}">
                <a16:creationId xmlns:a16="http://schemas.microsoft.com/office/drawing/2014/main" id="{3B1DAF3C-B603-C541-A7D7-0CE638BEBB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EC2A7A-C063-2C49-9BE3-CC3EDB6BD5D5}"/>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279864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982D-FD06-334B-BD07-E257F0D42C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2CCF2-337A-4A42-B3E5-34A2DF114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70711-811D-664F-A7FD-7DDF4567BC9F}"/>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5" name="Footer Placeholder 4">
            <a:extLst>
              <a:ext uri="{FF2B5EF4-FFF2-40B4-BE49-F238E27FC236}">
                <a16:creationId xmlns:a16="http://schemas.microsoft.com/office/drawing/2014/main" id="{66CCCD5B-C44C-C94A-937C-92F4403C7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47EACD-F47D-E04A-83EE-9DC5490134E1}"/>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628804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6F449-1114-2E4E-8DD6-45AD35504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673A92-B1FE-BA42-8EFF-1F80197CE2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B34BC-22DB-574E-BA68-D6A3441ED46F}"/>
              </a:ext>
            </a:extLst>
          </p:cNvPr>
          <p:cNvSpPr>
            <a:spLocks noGrp="1"/>
          </p:cNvSpPr>
          <p:nvPr>
            <p:ph type="dt" sz="half" idx="10"/>
          </p:nvPr>
        </p:nvSpPr>
        <p:spPr/>
        <p:txBody>
          <a:bodyPr/>
          <a:lstStyle/>
          <a:p>
            <a:fld id="{16A99070-36E1-284D-8E96-7DB4D769836A}" type="datetimeFigureOut">
              <a:rPr lang="en-US" smtClean="0"/>
              <a:t>6/11/2023</a:t>
            </a:fld>
            <a:endParaRPr lang="en-US" dirty="0"/>
          </a:p>
        </p:txBody>
      </p:sp>
      <p:sp>
        <p:nvSpPr>
          <p:cNvPr id="5" name="Footer Placeholder 4">
            <a:extLst>
              <a:ext uri="{FF2B5EF4-FFF2-40B4-BE49-F238E27FC236}">
                <a16:creationId xmlns:a16="http://schemas.microsoft.com/office/drawing/2014/main" id="{A4469759-62F3-A341-B933-14653ABDA7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377E48-0831-444E-A609-2D969F5D9725}"/>
              </a:ext>
            </a:extLst>
          </p:cNvPr>
          <p:cNvSpPr>
            <a:spLocks noGrp="1"/>
          </p:cNvSpPr>
          <p:nvPr>
            <p:ph type="sldNum" sz="quarter" idx="12"/>
          </p:nvPr>
        </p:nvSpPr>
        <p:spPr/>
        <p:txBody>
          <a:bodyPr/>
          <a:lstStyle/>
          <a:p>
            <a:fld id="{6D3F5386-003D-E444-960F-EE43F50BB622}" type="slidenum">
              <a:rPr lang="en-US" smtClean="0"/>
              <a:t>‹#›</a:t>
            </a:fld>
            <a:endParaRPr lang="en-US" dirty="0"/>
          </a:p>
        </p:txBody>
      </p:sp>
    </p:spTree>
    <p:extLst>
      <p:ext uri="{BB962C8B-B14F-4D97-AF65-F5344CB8AC3E}">
        <p14:creationId xmlns:p14="http://schemas.microsoft.com/office/powerpoint/2010/main" val="1119151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Reverse background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0FAD-FD34-8D49-AC93-A755229AED16}"/>
              </a:ext>
            </a:extLst>
          </p:cNvPr>
          <p:cNvSpPr>
            <a:spLocks noGrp="1"/>
          </p:cNvSpPr>
          <p:nvPr>
            <p:ph type="title"/>
          </p:nvPr>
        </p:nvSpPr>
        <p:spPr>
          <a:xfrm>
            <a:off x="695925" y="387566"/>
            <a:ext cx="10515600" cy="1095246"/>
          </a:xfrm>
          <a:prstGeom prst="rect">
            <a:avLst/>
          </a:prstGeom>
        </p:spPr>
        <p:txBody>
          <a:bodyPr anchor="t">
            <a:normAutofit/>
          </a:bodyPr>
          <a:lstStyle>
            <a:lvl1pPr>
              <a:defRPr sz="4400" b="1">
                <a:solidFill>
                  <a:schemeClr val="bg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325D4FA-C189-6B4D-99C5-7CEB445519FF}"/>
              </a:ext>
            </a:extLst>
          </p:cNvPr>
          <p:cNvSpPr>
            <a:spLocks noGrp="1"/>
          </p:cNvSpPr>
          <p:nvPr>
            <p:ph type="body" idx="13"/>
          </p:nvPr>
        </p:nvSpPr>
        <p:spPr>
          <a:xfrm>
            <a:off x="695925" y="148281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9736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2AF6-C085-584C-A301-BCD62D729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A83D7-C476-0E40-B36D-1AA3B748E8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48568-FC18-B64F-84FA-4F9FB32927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5DAEE7-DA56-C04D-A050-16CFEAED8141}"/>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6" name="Footer Placeholder 5">
            <a:extLst>
              <a:ext uri="{FF2B5EF4-FFF2-40B4-BE49-F238E27FC236}">
                <a16:creationId xmlns:a16="http://schemas.microsoft.com/office/drawing/2014/main" id="{10022A13-1FD9-8245-82C4-8911DD97A5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B041F7-9C15-4342-88BE-F018F6BDA766}"/>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414961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84E8-49B0-9C45-AB95-83D586F9B8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84F6E-48BD-4842-A6C9-D04B111D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21A48-5B78-B848-9817-B94B0CB828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CDB65-47D6-204C-81B2-415FE3E32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083CE-65F0-D94B-AE82-0EEA68D5E0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C743F6-1EA1-EF45-A15E-104079398B61}"/>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8" name="Footer Placeholder 7">
            <a:extLst>
              <a:ext uri="{FF2B5EF4-FFF2-40B4-BE49-F238E27FC236}">
                <a16:creationId xmlns:a16="http://schemas.microsoft.com/office/drawing/2014/main" id="{D88EA431-3AC7-2A47-B843-284F953CC0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1FEABF2-34C4-0F48-8D3C-EBF8912D80F6}"/>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118597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3463-D6BE-6743-8A43-44D56DCE2F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5FA41-D4DC-7346-8E98-08A7745E142D}"/>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4" name="Footer Placeholder 3">
            <a:extLst>
              <a:ext uri="{FF2B5EF4-FFF2-40B4-BE49-F238E27FC236}">
                <a16:creationId xmlns:a16="http://schemas.microsoft.com/office/drawing/2014/main" id="{D53E7003-BFD2-9144-8547-933F1F6C9E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EB4BF2-FC49-DD45-8299-D55225477837}"/>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319995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86385-A4ED-6148-A6CF-0498D129B268}"/>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3" name="Footer Placeholder 2">
            <a:extLst>
              <a:ext uri="{FF2B5EF4-FFF2-40B4-BE49-F238E27FC236}">
                <a16:creationId xmlns:a16="http://schemas.microsoft.com/office/drawing/2014/main" id="{6C358FA2-1EAD-1A4C-8753-F73998DD41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D26AEE-3FF6-AA4A-A2AA-189AEC6BA503}"/>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201998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7E8A-566A-1343-B0EA-A9663D92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9E4ECE-0387-4C47-A6C0-AE9EB5B12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C2A7E5-FB61-384F-8ED5-25266D07E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0B91C-7E24-C042-BF9D-B0B499F72B93}"/>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6" name="Footer Placeholder 5">
            <a:extLst>
              <a:ext uri="{FF2B5EF4-FFF2-40B4-BE49-F238E27FC236}">
                <a16:creationId xmlns:a16="http://schemas.microsoft.com/office/drawing/2014/main" id="{912839E1-97C3-C14B-9284-B7DECF7F5D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B98FE4-B130-9D4A-9C6E-7FEC8821A757}"/>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29787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F1E8-3B5C-E949-A49A-E3768777B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D6902-1498-EE42-8DD0-508EF858A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7FC996-3EF3-2240-9445-0E3587FDD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B050C-F6C2-A64F-B78A-B213D072E043}"/>
              </a:ext>
            </a:extLst>
          </p:cNvPr>
          <p:cNvSpPr>
            <a:spLocks noGrp="1"/>
          </p:cNvSpPr>
          <p:nvPr>
            <p:ph type="dt" sz="half" idx="10"/>
          </p:nvPr>
        </p:nvSpPr>
        <p:spPr/>
        <p:txBody>
          <a:bodyPr/>
          <a:lstStyle/>
          <a:p>
            <a:fld id="{CB1FD3E3-1458-3742-94A9-4866EE04818C}" type="datetimeFigureOut">
              <a:rPr lang="en-US" smtClean="0"/>
              <a:t>6/11/2023</a:t>
            </a:fld>
            <a:endParaRPr lang="en-US" dirty="0"/>
          </a:p>
        </p:txBody>
      </p:sp>
      <p:sp>
        <p:nvSpPr>
          <p:cNvPr id="6" name="Footer Placeholder 5">
            <a:extLst>
              <a:ext uri="{FF2B5EF4-FFF2-40B4-BE49-F238E27FC236}">
                <a16:creationId xmlns:a16="http://schemas.microsoft.com/office/drawing/2014/main" id="{BC6B4071-E071-A146-94D2-7B411A6009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654885-4BD9-5941-87AF-0244F14B1317}"/>
              </a:ext>
            </a:extLst>
          </p:cNvPr>
          <p:cNvSpPr>
            <a:spLocks noGrp="1"/>
          </p:cNvSpPr>
          <p:nvPr>
            <p:ph type="sldNum" sz="quarter" idx="12"/>
          </p:nvPr>
        </p:nvSpPr>
        <p:spPr/>
        <p:txBody>
          <a:bodyPr/>
          <a:lstStyle/>
          <a:p>
            <a:fld id="{20FB334C-3291-4048-94E3-AA6E42A77F1F}" type="slidenum">
              <a:rPr lang="en-US" smtClean="0"/>
              <a:t>‹#›</a:t>
            </a:fld>
            <a:endParaRPr lang="en-US" dirty="0"/>
          </a:p>
        </p:txBody>
      </p:sp>
    </p:spTree>
    <p:extLst>
      <p:ext uri="{BB962C8B-B14F-4D97-AF65-F5344CB8AC3E}">
        <p14:creationId xmlns:p14="http://schemas.microsoft.com/office/powerpoint/2010/main" val="375025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51434-B765-AC4A-AAF9-E107AB7BD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1D9C18-712E-5F46-872D-14B69DCE2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26A30-517F-554E-9E9F-E908A88EF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FD3E3-1458-3742-94A9-4866EE04818C}" type="datetimeFigureOut">
              <a:rPr lang="en-US" smtClean="0"/>
              <a:t>6/11/2023</a:t>
            </a:fld>
            <a:endParaRPr lang="en-US" dirty="0"/>
          </a:p>
        </p:txBody>
      </p:sp>
      <p:sp>
        <p:nvSpPr>
          <p:cNvPr id="5" name="Footer Placeholder 4">
            <a:extLst>
              <a:ext uri="{FF2B5EF4-FFF2-40B4-BE49-F238E27FC236}">
                <a16:creationId xmlns:a16="http://schemas.microsoft.com/office/drawing/2014/main" id="{D8FDEA03-8EBA-9747-8310-624980A86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42E68A-4396-7E45-AB52-BEA099432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B334C-3291-4048-94E3-AA6E42A77F1F}" type="slidenum">
              <a:rPr lang="en-US" smtClean="0"/>
              <a:t>‹#›</a:t>
            </a:fld>
            <a:endParaRPr lang="en-US" dirty="0"/>
          </a:p>
        </p:txBody>
      </p:sp>
      <p:pic>
        <p:nvPicPr>
          <p:cNvPr id="8" name="Picture 7">
            <a:extLst>
              <a:ext uri="{FF2B5EF4-FFF2-40B4-BE49-F238E27FC236}">
                <a16:creationId xmlns:a16="http://schemas.microsoft.com/office/drawing/2014/main" id="{A3F51108-8839-2E41-8F20-C661990B721F}"/>
              </a:ext>
            </a:extLst>
          </p:cNvPr>
          <p:cNvPicPr>
            <a:picLocks noChangeAspect="1"/>
          </p:cNvPicPr>
          <p:nvPr userDrawn="1"/>
        </p:nvPicPr>
        <p:blipFill>
          <a:blip r:embed="rId13"/>
          <a:srcRect/>
          <a:stretch/>
        </p:blipFill>
        <p:spPr>
          <a:xfrm>
            <a:off x="0" y="0"/>
            <a:ext cx="12192000" cy="6858000"/>
          </a:xfrm>
          <a:prstGeom prst="rect">
            <a:avLst/>
          </a:prstGeom>
        </p:spPr>
      </p:pic>
    </p:spTree>
    <p:extLst>
      <p:ext uri="{BB962C8B-B14F-4D97-AF65-F5344CB8AC3E}">
        <p14:creationId xmlns:p14="http://schemas.microsoft.com/office/powerpoint/2010/main" val="3668154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58DCE-3FBE-9D4D-825C-F0C2069B71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8D1671-3BE7-CE4E-9842-D27B06EE2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9CEF-C290-694E-A3EF-45692FC65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B7C89-8C98-9746-A5C0-BC15FC71CAD1}" type="datetimeFigureOut">
              <a:rPr lang="en-US" smtClean="0"/>
              <a:t>6/11/2023</a:t>
            </a:fld>
            <a:endParaRPr lang="en-US" dirty="0"/>
          </a:p>
        </p:txBody>
      </p:sp>
      <p:sp>
        <p:nvSpPr>
          <p:cNvPr id="5" name="Footer Placeholder 4">
            <a:extLst>
              <a:ext uri="{FF2B5EF4-FFF2-40B4-BE49-F238E27FC236}">
                <a16:creationId xmlns:a16="http://schemas.microsoft.com/office/drawing/2014/main" id="{47C63DF4-352F-4044-976D-54F4AFDA6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7A6341E-EBFA-BF41-9F30-5010821D4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3FB43-0653-C444-A799-9F159EC73BEF}" type="slidenum">
              <a:rPr lang="en-US" smtClean="0"/>
              <a:t>‹#›</a:t>
            </a:fld>
            <a:endParaRPr lang="en-US" dirty="0"/>
          </a:p>
        </p:txBody>
      </p:sp>
      <p:pic>
        <p:nvPicPr>
          <p:cNvPr id="8" name="Picture 7">
            <a:extLst>
              <a:ext uri="{FF2B5EF4-FFF2-40B4-BE49-F238E27FC236}">
                <a16:creationId xmlns:a16="http://schemas.microsoft.com/office/drawing/2014/main" id="{2B63DEB6-EF1A-D847-ACB6-BBE462CE307F}"/>
              </a:ext>
            </a:extLst>
          </p:cNvPr>
          <p:cNvPicPr>
            <a:picLocks noChangeAspect="1"/>
          </p:cNvPicPr>
          <p:nvPr userDrawn="1"/>
        </p:nvPicPr>
        <p:blipFill>
          <a:blip r:embed="rId13"/>
          <a:srcRect/>
          <a:stretch/>
        </p:blipFill>
        <p:spPr>
          <a:xfrm>
            <a:off x="0" y="0"/>
            <a:ext cx="12192000" cy="1270000"/>
          </a:xfrm>
          <a:prstGeom prst="rect">
            <a:avLst/>
          </a:prstGeom>
        </p:spPr>
      </p:pic>
    </p:spTree>
    <p:extLst>
      <p:ext uri="{BB962C8B-B14F-4D97-AF65-F5344CB8AC3E}">
        <p14:creationId xmlns:p14="http://schemas.microsoft.com/office/powerpoint/2010/main" val="150560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2041B0-0C99-5949-88D3-4271A4243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E13CE-C4AA-D845-8339-CE5BFA303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ABE9D-B96E-7B4C-8750-583406ADC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99070-36E1-284D-8E96-7DB4D769836A}" type="datetimeFigureOut">
              <a:rPr lang="en-US" smtClean="0"/>
              <a:t>6/11/2023</a:t>
            </a:fld>
            <a:endParaRPr lang="en-US" dirty="0"/>
          </a:p>
        </p:txBody>
      </p:sp>
      <p:sp>
        <p:nvSpPr>
          <p:cNvPr id="5" name="Footer Placeholder 4">
            <a:extLst>
              <a:ext uri="{FF2B5EF4-FFF2-40B4-BE49-F238E27FC236}">
                <a16:creationId xmlns:a16="http://schemas.microsoft.com/office/drawing/2014/main" id="{96454850-7146-E648-A06F-BFFECF3FF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8BC4F5-CC47-D142-9002-A8E907417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5386-003D-E444-960F-EE43F50BB622}" type="slidenum">
              <a:rPr lang="en-US" smtClean="0"/>
              <a:t>‹#›</a:t>
            </a:fld>
            <a:endParaRPr lang="en-US" dirty="0"/>
          </a:p>
        </p:txBody>
      </p:sp>
      <p:pic>
        <p:nvPicPr>
          <p:cNvPr id="8" name="Picture 7">
            <a:extLst>
              <a:ext uri="{FF2B5EF4-FFF2-40B4-BE49-F238E27FC236}">
                <a16:creationId xmlns:a16="http://schemas.microsoft.com/office/drawing/2014/main" id="{539089B6-EF58-DA4A-A080-F7CF3DF4F24B}"/>
              </a:ext>
            </a:extLst>
          </p:cNvPr>
          <p:cNvPicPr>
            <a:picLocks noChangeAspect="1"/>
          </p:cNvPicPr>
          <p:nvPr userDrawn="1"/>
        </p:nvPicPr>
        <p:blipFill>
          <a:blip r:embed="rId14"/>
          <a:srcRect/>
          <a:stretch/>
        </p:blipFill>
        <p:spPr>
          <a:xfrm>
            <a:off x="0" y="6229350"/>
            <a:ext cx="12192000" cy="628650"/>
          </a:xfrm>
          <a:prstGeom prst="rect">
            <a:avLst/>
          </a:prstGeom>
        </p:spPr>
      </p:pic>
    </p:spTree>
    <p:extLst>
      <p:ext uri="{BB962C8B-B14F-4D97-AF65-F5344CB8AC3E}">
        <p14:creationId xmlns:p14="http://schemas.microsoft.com/office/powerpoint/2010/main" val="3674844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wpixel.com/search/hiring" TargetMode="External"/><Relationship Id="rId2" Type="http://schemas.openxmlformats.org/officeDocument/2006/relationships/image" Target="../media/image26.1"/><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ecovillage.org/solution/support-groups-womens-and-mens-c/" TargetMode="External"/><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hyperlink" Target="https://owl.excelsior.edu/writing-process/prewriting-strategies/prewriting-strategies-asking-defining-ques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icpedia.org/chalkboard/a/agenda.html" TargetMode="External"/><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3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US" sz="5000" b="1" dirty="0"/>
              <a:t>Micro-Captive Listed Transactions and Micro-Captive Transactions of Interest</a:t>
            </a:r>
            <a:endParaRPr lang="en-US" sz="5000" dirty="0"/>
          </a:p>
        </p:txBody>
      </p:sp>
      <p:cxnSp>
        <p:nvCxnSpPr>
          <p:cNvPr id="38"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9" name="Content Placeholder 2">
            <a:extLst>
              <a:ext uri="{FF2B5EF4-FFF2-40B4-BE49-F238E27FC236}">
                <a16:creationId xmlns:a16="http://schemas.microsoft.com/office/drawing/2014/main" id="{55F9C8D9-15BC-99AF-C3C1-73CF140C7531}"/>
              </a:ext>
            </a:extLst>
          </p:cNvPr>
          <p:cNvGraphicFramePr>
            <a:graphicFrameLocks noGrp="1"/>
          </p:cNvGraphicFramePr>
          <p:nvPr>
            <p:ph idx="1"/>
            <p:extLst>
              <p:ext uri="{D42A27DB-BD31-4B8C-83A1-F6EECF244321}">
                <p14:modId xmlns:p14="http://schemas.microsoft.com/office/powerpoint/2010/main" val="347900783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53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c53610961d_0_0"/>
          <p:cNvSpPr txBox="1">
            <a:spLocks noGrp="1"/>
          </p:cNvSpPr>
          <p:nvPr>
            <p:ph type="title"/>
          </p:nvPr>
        </p:nvSpPr>
        <p:spPr>
          <a:xfrm>
            <a:off x="2209800" y="484632"/>
            <a:ext cx="7772400" cy="1609200"/>
          </a:xfrm>
          <a:prstGeom prst="rect">
            <a:avLst/>
          </a:prstGeom>
        </p:spPr>
        <p:txBody>
          <a:bodyPr spcFirstLastPara="1" wrap="square" lIns="91425" tIns="45700" rIns="91425" bIns="45700" anchor="ctr" anchorCtr="0">
            <a:normAutofit/>
          </a:bodyPr>
          <a:lstStyle/>
          <a:p>
            <a:r>
              <a:rPr lang="en-US" dirty="0"/>
              <a:t>CICA - Amplify Women</a:t>
            </a:r>
            <a:br>
              <a:rPr lang="en-US" dirty="0"/>
            </a:br>
            <a:endParaRPr dirty="0"/>
          </a:p>
        </p:txBody>
      </p:sp>
      <p:sp>
        <p:nvSpPr>
          <p:cNvPr id="117" name="Google Shape;117;gc53610961d_0_0"/>
          <p:cNvSpPr txBox="1">
            <a:spLocks noGrp="1"/>
          </p:cNvSpPr>
          <p:nvPr>
            <p:ph type="body" idx="1"/>
          </p:nvPr>
        </p:nvSpPr>
        <p:spPr>
          <a:xfrm>
            <a:off x="2226067" y="1751538"/>
            <a:ext cx="7772400" cy="4050900"/>
          </a:xfrm>
          <a:prstGeom prst="rect">
            <a:avLst/>
          </a:prstGeom>
        </p:spPr>
        <p:txBody>
          <a:bodyPr spcFirstLastPara="1" wrap="square" lIns="91425" tIns="45700" rIns="91425" bIns="45700" anchor="t" anchorCtr="0">
            <a:normAutofit/>
          </a:bodyPr>
          <a:lstStyle/>
          <a:p>
            <a:pPr indent="-457200">
              <a:lnSpc>
                <a:spcPct val="100000"/>
              </a:lnSpc>
              <a:spcBef>
                <a:spcPts val="0"/>
              </a:spcBef>
              <a:buClr>
                <a:schemeClr val="bg1"/>
              </a:buClr>
              <a:buSzPts val="1800"/>
              <a:buFont typeface="Wingdings" panose="05000000000000000000" pitchFamily="2" charset="2"/>
              <a:buChar char="q"/>
            </a:pPr>
            <a:endParaRPr lang="en-US" sz="3200" dirty="0">
              <a:solidFill>
                <a:schemeClr val="bg1"/>
              </a:solidFill>
              <a:cs typeface="Calibri" panose="020F0502020204030204" pitchFamily="34" charset="0"/>
            </a:endParaRPr>
          </a:p>
          <a:p>
            <a:pPr indent="-457200">
              <a:lnSpc>
                <a:spcPct val="100000"/>
              </a:lnSpc>
              <a:spcBef>
                <a:spcPts val="0"/>
              </a:spcBef>
              <a:buClr>
                <a:schemeClr val="dk1"/>
              </a:buClr>
              <a:buSzPts val="1800"/>
              <a:buFont typeface="Wingdings" panose="05000000000000000000" pitchFamily="2" charset="2"/>
              <a:buChar char="q"/>
            </a:pPr>
            <a:endParaRPr lang="en-US" sz="3200" dirty="0">
              <a:solidFill>
                <a:schemeClr val="bg1"/>
              </a:solidFill>
              <a:cs typeface="Calibri" panose="020F0502020204030204" pitchFamily="34" charset="0"/>
            </a:endParaRPr>
          </a:p>
          <a:p>
            <a:pPr marL="0" indent="0">
              <a:lnSpc>
                <a:spcPct val="100000"/>
              </a:lnSpc>
              <a:spcBef>
                <a:spcPts val="0"/>
              </a:spcBef>
              <a:buClr>
                <a:schemeClr val="dk1"/>
              </a:buClr>
              <a:buSzPts val="1800"/>
              <a:buNone/>
            </a:pPr>
            <a:endParaRPr lang="en-US" dirty="0">
              <a:solidFill>
                <a:schemeClr val="lt1"/>
              </a:solidFill>
              <a:cs typeface="Calibri" panose="020F0502020204030204" pitchFamily="34" charset="0"/>
            </a:endParaRPr>
          </a:p>
          <a:p>
            <a:pPr marL="0" indent="0">
              <a:lnSpc>
                <a:spcPct val="100000"/>
              </a:lnSpc>
              <a:spcBef>
                <a:spcPts val="0"/>
              </a:spcBef>
              <a:buClr>
                <a:schemeClr val="dk1"/>
              </a:buClr>
              <a:buSzPts val="1800"/>
              <a:buNone/>
            </a:pPr>
            <a:endParaRPr lang="en-US" dirty="0">
              <a:solidFill>
                <a:schemeClr val="lt1"/>
              </a:solidFill>
              <a:cs typeface="Calibri" panose="020F050202020403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F2260EBB-C931-45E8-9350-87D567AD4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82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Solving for an Aging Workforce </a:t>
            </a:r>
          </a:p>
        </p:txBody>
      </p:sp>
      <p:sp>
        <p:nvSpPr>
          <p:cNvPr id="6" name="TextBox 5">
            <a:extLst>
              <a:ext uri="{FF2B5EF4-FFF2-40B4-BE49-F238E27FC236}">
                <a16:creationId xmlns:a16="http://schemas.microsoft.com/office/drawing/2014/main" id="{C0E4ACE4-3A2F-C7D6-F953-5096F3C5D8AC}"/>
              </a:ext>
            </a:extLst>
          </p:cNvPr>
          <p:cNvSpPr txBox="1"/>
          <p:nvPr/>
        </p:nvSpPr>
        <p:spPr>
          <a:xfrm>
            <a:off x="2615014" y="1495514"/>
            <a:ext cx="6804588" cy="1200329"/>
          </a:xfrm>
          <a:prstGeom prst="rect">
            <a:avLst/>
          </a:prstGeom>
          <a:noFill/>
        </p:spPr>
        <p:txBody>
          <a:bodyPr wrap="square">
            <a:spAutoFit/>
          </a:bodyPr>
          <a:lstStyle/>
          <a:p>
            <a:r>
              <a:rPr lang="en-US" b="0" i="0" dirty="0">
                <a:solidFill>
                  <a:srgbClr val="46484C"/>
                </a:solidFill>
                <a:effectLst/>
                <a:latin typeface="Graphik Regular"/>
              </a:rPr>
              <a:t>Launched in 2019, CICA’s </a:t>
            </a:r>
            <a:r>
              <a:rPr lang="en-US" b="0" i="0" dirty="0" err="1">
                <a:solidFill>
                  <a:srgbClr val="46484C"/>
                </a:solidFill>
                <a:effectLst/>
                <a:latin typeface="Graphik Regular"/>
              </a:rPr>
              <a:t>NEXTGen</a:t>
            </a:r>
            <a:r>
              <a:rPr lang="en-US" b="0" i="0" dirty="0">
                <a:solidFill>
                  <a:srgbClr val="46484C"/>
                </a:solidFill>
                <a:effectLst/>
                <a:latin typeface="Graphik Regular"/>
              </a:rPr>
              <a:t> initiative is intended to bring the voices of young and new professionals to the planning table to advise CICA on providing the education and networking, including the social networking, they are looking for to advance their captive careers.</a:t>
            </a:r>
            <a:endParaRPr lang="en-US" dirty="0"/>
          </a:p>
        </p:txBody>
      </p:sp>
      <p:pic>
        <p:nvPicPr>
          <p:cNvPr id="12" name="Picture 11" descr="A group of people sitting in chairs holding signs&#10;&#10;Description automatically generated with medium confidence">
            <a:extLst>
              <a:ext uri="{FF2B5EF4-FFF2-40B4-BE49-F238E27FC236}">
                <a16:creationId xmlns:a16="http://schemas.microsoft.com/office/drawing/2014/main" id="{0940B881-FA34-83F4-341F-1056C8C568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6423" y="2874343"/>
            <a:ext cx="5115051" cy="3166217"/>
          </a:xfrm>
          <a:prstGeom prst="rect">
            <a:avLst/>
          </a:prstGeom>
        </p:spPr>
      </p:pic>
    </p:spTree>
    <p:extLst>
      <p:ext uri="{BB962C8B-B14F-4D97-AF65-F5344CB8AC3E}">
        <p14:creationId xmlns:p14="http://schemas.microsoft.com/office/powerpoint/2010/main" val="145008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Advocating for Women</a:t>
            </a:r>
          </a:p>
        </p:txBody>
      </p:sp>
      <p:sp>
        <p:nvSpPr>
          <p:cNvPr id="3" name="TextBox 2">
            <a:extLst>
              <a:ext uri="{FF2B5EF4-FFF2-40B4-BE49-F238E27FC236}">
                <a16:creationId xmlns:a16="http://schemas.microsoft.com/office/drawing/2014/main" id="{B591BEA9-2E37-69F6-F258-3CE93FE1FCA9}"/>
              </a:ext>
            </a:extLst>
          </p:cNvPr>
          <p:cNvSpPr txBox="1"/>
          <p:nvPr/>
        </p:nvSpPr>
        <p:spPr>
          <a:xfrm>
            <a:off x="2911979" y="1614963"/>
            <a:ext cx="6097424" cy="923330"/>
          </a:xfrm>
          <a:prstGeom prst="rect">
            <a:avLst/>
          </a:prstGeom>
          <a:noFill/>
        </p:spPr>
        <p:txBody>
          <a:bodyPr wrap="square">
            <a:spAutoFit/>
          </a:bodyPr>
          <a:lstStyle/>
          <a:p>
            <a:pPr algn="ctr"/>
            <a:r>
              <a:rPr lang="en-US" b="0" i="0" dirty="0">
                <a:solidFill>
                  <a:srgbClr val="46484C"/>
                </a:solidFill>
                <a:effectLst/>
                <a:latin typeface="Graphik Regular"/>
              </a:rPr>
              <a:t>CICA’s Amplify Women™ initiative fosters education, influence and networking among women in the captive insurance industry.</a:t>
            </a:r>
            <a:endParaRPr lang="en-US" dirty="0"/>
          </a:p>
        </p:txBody>
      </p:sp>
      <p:pic>
        <p:nvPicPr>
          <p:cNvPr id="8" name="Picture 7" descr="A group of women holding hands&#10;&#10;Description automatically generated">
            <a:extLst>
              <a:ext uri="{FF2B5EF4-FFF2-40B4-BE49-F238E27FC236}">
                <a16:creationId xmlns:a16="http://schemas.microsoft.com/office/drawing/2014/main" id="{08DA6C39-561F-5853-D765-F86DE99955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8525" y="3167660"/>
            <a:ext cx="5314950" cy="2600325"/>
          </a:xfrm>
          <a:prstGeom prst="rect">
            <a:avLst/>
          </a:prstGeom>
        </p:spPr>
      </p:pic>
    </p:spTree>
    <p:extLst>
      <p:ext uri="{BB962C8B-B14F-4D97-AF65-F5344CB8AC3E}">
        <p14:creationId xmlns:p14="http://schemas.microsoft.com/office/powerpoint/2010/main" val="148173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Final Thoughts</a:t>
            </a:r>
          </a:p>
        </p:txBody>
      </p:sp>
      <p:graphicFrame>
        <p:nvGraphicFramePr>
          <p:cNvPr id="2" name="Text Placeholder 2">
            <a:extLst>
              <a:ext uri="{FF2B5EF4-FFF2-40B4-BE49-F238E27FC236}">
                <a16:creationId xmlns:a16="http://schemas.microsoft.com/office/drawing/2014/main" id="{0A400BE9-D1EF-209E-A403-24E61CBE3078}"/>
              </a:ext>
            </a:extLst>
          </p:cNvPr>
          <p:cNvGraphicFramePr>
            <a:graphicFrameLocks/>
          </p:cNvGraphicFramePr>
          <p:nvPr>
            <p:extLst>
              <p:ext uri="{D42A27DB-BD31-4B8C-83A1-F6EECF244321}">
                <p14:modId xmlns:p14="http://schemas.microsoft.com/office/powerpoint/2010/main" val="838243200"/>
              </p:ext>
            </p:extLst>
          </p:nvPr>
        </p:nvGraphicFramePr>
        <p:xfrm>
          <a:off x="392820" y="1083366"/>
          <a:ext cx="11234652" cy="492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37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60C6-C6D0-604F-8077-6A34B8D2E33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solidFill>
                  <a:schemeClr val="tx1"/>
                </a:solidFill>
              </a:rPr>
              <a:t>Questions</a:t>
            </a:r>
          </a:p>
        </p:txBody>
      </p:sp>
      <p:pic>
        <p:nvPicPr>
          <p:cNvPr id="4" name="Picture 3" descr="A picture containing chart&#10;&#10;Description automatically generated">
            <a:extLst>
              <a:ext uri="{FF2B5EF4-FFF2-40B4-BE49-F238E27FC236}">
                <a16:creationId xmlns:a16="http://schemas.microsoft.com/office/drawing/2014/main" id="{2108C0C7-F278-8E75-B1BA-59CE57EA8AA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677" r="2737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8260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B0AEE-8A28-9840-B518-3F28B6E02332}"/>
              </a:ext>
            </a:extLst>
          </p:cNvPr>
          <p:cNvSpPr>
            <a:spLocks noGrp="1"/>
          </p:cNvSpPr>
          <p:nvPr>
            <p:ph type="ctrTitle"/>
          </p:nvPr>
        </p:nvSpPr>
        <p:spPr>
          <a:xfrm>
            <a:off x="417443" y="2136155"/>
            <a:ext cx="11340548" cy="2177428"/>
          </a:xfrm>
        </p:spPr>
        <p:txBody>
          <a:bodyPr anchor="t">
            <a:normAutofit/>
          </a:bodyPr>
          <a:lstStyle/>
          <a:p>
            <a:r>
              <a:rPr lang="en-US" b="1" dirty="0">
                <a:solidFill>
                  <a:srgbClr val="002060"/>
                </a:solidFill>
                <a:latin typeface="Calibri" panose="020F0502020204030204" pitchFamily="34" charset="0"/>
                <a:cs typeface="Calibri" panose="020F0502020204030204" pitchFamily="34" charset="0"/>
              </a:rPr>
              <a:t>Hot Topics for the Captive Industry</a:t>
            </a:r>
          </a:p>
        </p:txBody>
      </p:sp>
      <p:sp>
        <p:nvSpPr>
          <p:cNvPr id="3" name="Subtitle 2">
            <a:extLst>
              <a:ext uri="{FF2B5EF4-FFF2-40B4-BE49-F238E27FC236}">
                <a16:creationId xmlns:a16="http://schemas.microsoft.com/office/drawing/2014/main" id="{55619792-D60D-5B4E-B014-DB5678881FEE}"/>
              </a:ext>
            </a:extLst>
          </p:cNvPr>
          <p:cNvSpPr>
            <a:spLocks noGrp="1"/>
          </p:cNvSpPr>
          <p:nvPr>
            <p:ph type="subTitle" idx="1"/>
          </p:nvPr>
        </p:nvSpPr>
        <p:spPr>
          <a:xfrm>
            <a:off x="417443" y="4715221"/>
            <a:ext cx="11340548" cy="1496736"/>
          </a:xfrm>
        </p:spPr>
        <p:txBody>
          <a:bodyPr>
            <a:normAutofit/>
          </a:bodyPr>
          <a:lstStyle/>
          <a:p>
            <a:r>
              <a:rPr lang="en-US" dirty="0"/>
              <a:t>Dan Towle, President, CICA</a:t>
            </a:r>
          </a:p>
          <a:p>
            <a:r>
              <a:rPr lang="en-US" dirty="0"/>
              <a:t>Tony Greer, Partner, Dickinson Wright PLLC</a:t>
            </a:r>
          </a:p>
          <a:p>
            <a:r>
              <a:rPr lang="en-US" dirty="0"/>
              <a:t>Anne Marie Towle, CEO, Hylant Global Captive Solutions</a:t>
            </a:r>
          </a:p>
        </p:txBody>
      </p:sp>
    </p:spTree>
    <p:extLst>
      <p:ext uri="{BB962C8B-B14F-4D97-AF65-F5344CB8AC3E}">
        <p14:creationId xmlns:p14="http://schemas.microsoft.com/office/powerpoint/2010/main" val="243849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3" name="Content Placeholder 2">
            <a:extLst>
              <a:ext uri="{FF2B5EF4-FFF2-40B4-BE49-F238E27FC236}">
                <a16:creationId xmlns:a16="http://schemas.microsoft.com/office/drawing/2014/main" id="{2FE7AD56-4F72-E349-99E6-2C6131D3C477}"/>
              </a:ext>
            </a:extLst>
          </p:cNvPr>
          <p:cNvSpPr>
            <a:spLocks noGrp="1"/>
          </p:cNvSpPr>
          <p:nvPr>
            <p:ph idx="1"/>
          </p:nvPr>
        </p:nvSpPr>
        <p:spPr>
          <a:xfrm>
            <a:off x="291547" y="1253331"/>
            <a:ext cx="11605591" cy="4700208"/>
          </a:xfrm>
        </p:spPr>
        <p:txBody>
          <a:bodyPr/>
          <a:lstStyle/>
          <a:p>
            <a:endParaRPr lang="en-US" dirty="0"/>
          </a:p>
          <a:p>
            <a:r>
              <a:rPr lang="en-US" dirty="0"/>
              <a:t>Introductions</a:t>
            </a:r>
          </a:p>
          <a:p>
            <a:r>
              <a:rPr lang="en-US" dirty="0"/>
              <a:t>The Perfect Storm</a:t>
            </a:r>
          </a:p>
          <a:p>
            <a:r>
              <a:rPr lang="en-US" dirty="0"/>
              <a:t>Hot Growth Areas</a:t>
            </a:r>
          </a:p>
          <a:p>
            <a:r>
              <a:rPr lang="en-US" dirty="0"/>
              <a:t>How to Optimize Captive Use</a:t>
            </a:r>
          </a:p>
          <a:p>
            <a:r>
              <a:rPr lang="en-US" dirty="0"/>
              <a:t>Threats</a:t>
            </a:r>
          </a:p>
          <a:p>
            <a:r>
              <a:rPr lang="en-US" dirty="0"/>
              <a:t>Addressing the Aging Workforce</a:t>
            </a:r>
          </a:p>
          <a:p>
            <a:r>
              <a:rPr lang="en-US" dirty="0"/>
              <a:t>Questions</a:t>
            </a:r>
          </a:p>
          <a:p>
            <a:endParaRPr lang="en-US" dirty="0"/>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Agenda</a:t>
            </a:r>
          </a:p>
        </p:txBody>
      </p:sp>
      <p:pic>
        <p:nvPicPr>
          <p:cNvPr id="8" name="Picture 7" descr="A chalkboard with a word on it next to a pair of books&#10;&#10;Description automatically generated with low confidence">
            <a:extLst>
              <a:ext uri="{FF2B5EF4-FFF2-40B4-BE49-F238E27FC236}">
                <a16:creationId xmlns:a16="http://schemas.microsoft.com/office/drawing/2014/main" id="{8C42A21E-8725-C065-2C61-0ACAB12616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342" y="1888935"/>
            <a:ext cx="5215209" cy="3429000"/>
          </a:xfrm>
          <a:prstGeom prst="rect">
            <a:avLst/>
          </a:prstGeom>
        </p:spPr>
      </p:pic>
    </p:spTree>
    <p:extLst>
      <p:ext uri="{BB962C8B-B14F-4D97-AF65-F5344CB8AC3E}">
        <p14:creationId xmlns:p14="http://schemas.microsoft.com/office/powerpoint/2010/main" val="124663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1987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Captives – The Perfect Storm</a:t>
            </a:r>
          </a:p>
        </p:txBody>
      </p:sp>
      <p:graphicFrame>
        <p:nvGraphicFramePr>
          <p:cNvPr id="2" name="Content Placeholder 3">
            <a:extLst>
              <a:ext uri="{FF2B5EF4-FFF2-40B4-BE49-F238E27FC236}">
                <a16:creationId xmlns:a16="http://schemas.microsoft.com/office/drawing/2014/main" id="{00D9A7CE-57DB-6BBC-332E-A394509665F3}"/>
              </a:ext>
            </a:extLst>
          </p:cNvPr>
          <p:cNvGraphicFramePr>
            <a:graphicFrameLocks/>
          </p:cNvGraphicFramePr>
          <p:nvPr>
            <p:extLst>
              <p:ext uri="{D42A27DB-BD31-4B8C-83A1-F6EECF244321}">
                <p14:modId xmlns:p14="http://schemas.microsoft.com/office/powerpoint/2010/main" val="3179185083"/>
              </p:ext>
            </p:extLst>
          </p:nvPr>
        </p:nvGraphicFramePr>
        <p:xfrm>
          <a:off x="363772" y="1170831"/>
          <a:ext cx="7428508" cy="4498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ightning in a cornfield">
            <a:extLst>
              <a:ext uri="{FF2B5EF4-FFF2-40B4-BE49-F238E27FC236}">
                <a16:creationId xmlns:a16="http://schemas.microsoft.com/office/drawing/2014/main" id="{453E4698-3561-7DEB-FD53-056ECBB48222}"/>
              </a:ext>
            </a:extLst>
          </p:cNvPr>
          <p:cNvPicPr>
            <a:picLocks noChangeAspect="1"/>
          </p:cNvPicPr>
          <p:nvPr/>
        </p:nvPicPr>
        <p:blipFill rotWithShape="1">
          <a:blip r:embed="rId7"/>
          <a:srcRect l="18931" r="16853" b="2"/>
          <a:stretch/>
        </p:blipFill>
        <p:spPr>
          <a:xfrm>
            <a:off x="8152736" y="1298249"/>
            <a:ext cx="3941064" cy="4096512"/>
          </a:xfrm>
          <a:prstGeom prst="rect">
            <a:avLst/>
          </a:prstGeom>
        </p:spPr>
      </p:pic>
    </p:spTree>
    <p:extLst>
      <p:ext uri="{BB962C8B-B14F-4D97-AF65-F5344CB8AC3E}">
        <p14:creationId xmlns:p14="http://schemas.microsoft.com/office/powerpoint/2010/main" val="172380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Hot Growth Areas</a:t>
            </a:r>
          </a:p>
        </p:txBody>
      </p:sp>
      <p:graphicFrame>
        <p:nvGraphicFramePr>
          <p:cNvPr id="2" name="Content Placeholder 3">
            <a:extLst>
              <a:ext uri="{FF2B5EF4-FFF2-40B4-BE49-F238E27FC236}">
                <a16:creationId xmlns:a16="http://schemas.microsoft.com/office/drawing/2014/main" id="{A2D9CB55-0809-B6B4-B98F-1762E6114B7E}"/>
              </a:ext>
            </a:extLst>
          </p:cNvPr>
          <p:cNvGraphicFramePr>
            <a:graphicFrameLocks/>
          </p:cNvGraphicFramePr>
          <p:nvPr>
            <p:extLst>
              <p:ext uri="{D42A27DB-BD31-4B8C-83A1-F6EECF244321}">
                <p14:modId xmlns:p14="http://schemas.microsoft.com/office/powerpoint/2010/main" val="61940900"/>
              </p:ext>
            </p:extLst>
          </p:nvPr>
        </p:nvGraphicFramePr>
        <p:xfrm>
          <a:off x="492125" y="1417638"/>
          <a:ext cx="11234738" cy="4287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53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How to Optimize Captive Use</a:t>
            </a:r>
          </a:p>
        </p:txBody>
      </p:sp>
      <p:graphicFrame>
        <p:nvGraphicFramePr>
          <p:cNvPr id="2" name="Content Placeholder 2">
            <a:extLst>
              <a:ext uri="{FF2B5EF4-FFF2-40B4-BE49-F238E27FC236}">
                <a16:creationId xmlns:a16="http://schemas.microsoft.com/office/drawing/2014/main" id="{EAD775D3-9BF4-D2FB-26A2-09D1E22BC225}"/>
              </a:ext>
            </a:extLst>
          </p:cNvPr>
          <p:cNvGraphicFramePr>
            <a:graphicFrameLocks noGrp="1"/>
          </p:cNvGraphicFramePr>
          <p:nvPr>
            <p:ph idx="1"/>
            <p:extLst>
              <p:ext uri="{D42A27DB-BD31-4B8C-83A1-F6EECF244321}">
                <p14:modId xmlns:p14="http://schemas.microsoft.com/office/powerpoint/2010/main" val="539469324"/>
              </p:ext>
            </p:extLst>
          </p:nvPr>
        </p:nvGraphicFramePr>
        <p:xfrm>
          <a:off x="292100" y="1252538"/>
          <a:ext cx="11604625" cy="470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77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Outcomes </a:t>
            </a:r>
          </a:p>
        </p:txBody>
      </p:sp>
      <p:graphicFrame>
        <p:nvGraphicFramePr>
          <p:cNvPr id="2" name="Content Placeholder 2">
            <a:extLst>
              <a:ext uri="{FF2B5EF4-FFF2-40B4-BE49-F238E27FC236}">
                <a16:creationId xmlns:a16="http://schemas.microsoft.com/office/drawing/2014/main" id="{10B076EC-5BEA-3DDE-B839-5D6FEE8CB7DA}"/>
              </a:ext>
            </a:extLst>
          </p:cNvPr>
          <p:cNvGraphicFramePr>
            <a:graphicFrameLocks/>
          </p:cNvGraphicFramePr>
          <p:nvPr>
            <p:extLst>
              <p:ext uri="{D42A27DB-BD31-4B8C-83A1-F6EECF244321}">
                <p14:modId xmlns:p14="http://schemas.microsoft.com/office/powerpoint/2010/main" val="2832758110"/>
              </p:ext>
            </p:extLst>
          </p:nvPr>
        </p:nvGraphicFramePr>
        <p:xfrm>
          <a:off x="478631" y="1202636"/>
          <a:ext cx="11234738" cy="48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41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4744B-4425-484E-A822-0062022EE827}"/>
              </a:ext>
            </a:extLst>
          </p:cNvPr>
          <p:cNvSpPr/>
          <p:nvPr/>
        </p:nvSpPr>
        <p:spPr>
          <a:xfrm>
            <a:off x="0" y="9938"/>
            <a:ext cx="12192000" cy="924339"/>
          </a:xfrm>
          <a:prstGeom prst="rect">
            <a:avLst/>
          </a:prstGeom>
          <a:solidFill>
            <a:srgbClr val="45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559F"/>
              </a:solidFill>
            </a:endParaRPr>
          </a:p>
        </p:txBody>
      </p:sp>
      <p:sp>
        <p:nvSpPr>
          <p:cNvPr id="7" name="Title 1">
            <a:extLst>
              <a:ext uri="{FF2B5EF4-FFF2-40B4-BE49-F238E27FC236}">
                <a16:creationId xmlns:a16="http://schemas.microsoft.com/office/drawing/2014/main" id="{6BD41A89-714E-D24A-AF4D-C19FCF71044F}"/>
              </a:ext>
            </a:extLst>
          </p:cNvPr>
          <p:cNvSpPr txBox="1">
            <a:spLocks/>
          </p:cNvSpPr>
          <p:nvPr/>
        </p:nvSpPr>
        <p:spPr>
          <a:xfrm>
            <a:off x="0" y="9938"/>
            <a:ext cx="12192000" cy="975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Calibri" panose="020F0502020204030204" pitchFamily="34" charset="0"/>
                <a:cs typeface="Calibri" panose="020F0502020204030204" pitchFamily="34" charset="0"/>
              </a:rPr>
              <a:t>External Threats</a:t>
            </a:r>
          </a:p>
        </p:txBody>
      </p:sp>
      <p:graphicFrame>
        <p:nvGraphicFramePr>
          <p:cNvPr id="2" name="Content Placeholder 3">
            <a:extLst>
              <a:ext uri="{FF2B5EF4-FFF2-40B4-BE49-F238E27FC236}">
                <a16:creationId xmlns:a16="http://schemas.microsoft.com/office/drawing/2014/main" id="{ACD82A66-A74F-7001-3288-8F4410C33274}"/>
              </a:ext>
            </a:extLst>
          </p:cNvPr>
          <p:cNvGraphicFramePr>
            <a:graphicFrameLocks/>
          </p:cNvGraphicFramePr>
          <p:nvPr>
            <p:extLst>
              <p:ext uri="{D42A27DB-BD31-4B8C-83A1-F6EECF244321}">
                <p14:modId xmlns:p14="http://schemas.microsoft.com/office/powerpoint/2010/main" val="2295649843"/>
              </p:ext>
            </p:extLst>
          </p:nvPr>
        </p:nvGraphicFramePr>
        <p:xfrm>
          <a:off x="492125" y="1646238"/>
          <a:ext cx="11234738" cy="4287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08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en-US" sz="5000" b="1" dirty="0"/>
              <a:t>Micro-Captive Listed Transactions and Micro-Captive Transactions of Interest</a:t>
            </a:r>
            <a:br>
              <a:rPr lang="en-US" sz="5000" b="1" dirty="0"/>
            </a:br>
            <a:endParaRPr lang="en-US" sz="5000"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id="{1280F41B-91DC-7F8F-6265-7267A782E85A}"/>
              </a:ext>
            </a:extLst>
          </p:cNvPr>
          <p:cNvGraphicFramePr>
            <a:graphicFrameLocks noGrp="1"/>
          </p:cNvGraphicFramePr>
          <p:nvPr>
            <p:ph idx="1"/>
            <p:extLst>
              <p:ext uri="{D42A27DB-BD31-4B8C-83A1-F6EECF244321}">
                <p14:modId xmlns:p14="http://schemas.microsoft.com/office/powerpoint/2010/main" val="37340650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4032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496</Words>
  <Application>Microsoft Office PowerPoint</Application>
  <PresentationFormat>Widescreen</PresentationFormat>
  <Paragraphs>71</Paragraphs>
  <Slides>15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Graphik Regular</vt:lpstr>
      <vt:lpstr>Wingdings</vt:lpstr>
      <vt:lpstr>Custom Design</vt:lpstr>
      <vt:lpstr>1_Custom Design</vt:lpstr>
      <vt:lpstr>2_Custom Design</vt:lpstr>
      <vt:lpstr>PowerPoint Presentation</vt:lpstr>
      <vt:lpstr>Hot Topics for the Captive Industry</vt:lpstr>
      <vt:lpstr>PowerPoint Presentation</vt:lpstr>
      <vt:lpstr>PowerPoint Presentation</vt:lpstr>
      <vt:lpstr>PowerPoint Presentation</vt:lpstr>
      <vt:lpstr>PowerPoint Presentation</vt:lpstr>
      <vt:lpstr>PowerPoint Presentation</vt:lpstr>
      <vt:lpstr>PowerPoint Presentation</vt:lpstr>
      <vt:lpstr>Micro-Captive Listed Transactions and Micro-Captive Transactions of Interest </vt:lpstr>
      <vt:lpstr>Micro-Captive Listed Transactions and Micro-Captive Transactions of Interest</vt:lpstr>
      <vt:lpstr>CICA - Amplify Women </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Blake</dc:creator>
  <cp:lastModifiedBy>Daniel Towle</cp:lastModifiedBy>
  <cp:revision>22</cp:revision>
  <dcterms:created xsi:type="dcterms:W3CDTF">2020-06-17T19:52:11Z</dcterms:created>
  <dcterms:modified xsi:type="dcterms:W3CDTF">2023-06-12T01:05:33Z</dcterms:modified>
</cp:coreProperties>
</file>