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9" r:id="rId4"/>
    <p:sldId id="275" r:id="rId5"/>
    <p:sldId id="268" r:id="rId6"/>
    <p:sldId id="270" r:id="rId7"/>
    <p:sldId id="262" r:id="rId8"/>
    <p:sldId id="273" r:id="rId9"/>
    <p:sldId id="272" r:id="rId10"/>
    <p:sldId id="274" r:id="rId11"/>
    <p:sldId id="264" r:id="rId12"/>
    <p:sldId id="261" r:id="rId13"/>
    <p:sldId id="267" r:id="rId14"/>
    <p:sldId id="26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F97"/>
    <a:srgbClr val="081D56"/>
    <a:srgbClr val="ED7033"/>
    <a:srgbClr val="468FB8"/>
    <a:srgbClr val="2F5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62825" autoAdjust="0"/>
  </p:normalViewPr>
  <p:slideViewPr>
    <p:cSldViewPr snapToGrid="0" snapToObjects="1">
      <p:cViewPr varScale="1">
        <p:scale>
          <a:sx n="69" d="100"/>
          <a:sy n="69" d="100"/>
        </p:scale>
        <p:origin x="840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5" Type="http://schemas.openxmlformats.org/officeDocument/2006/relationships/image" Target="../media/image18.sv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5" Type="http://schemas.openxmlformats.org/officeDocument/2006/relationships/image" Target="../media/image18.sv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A2906-0475-4BB0-9217-462EEC552D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22C79C-CB57-43F1-9750-43D31A1E6050}">
      <dgm:prSet/>
      <dgm:spPr>
        <a:solidFill>
          <a:srgbClr val="A23F9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/>
            <a:t>Cyber risk continues to be the #1 perceived enterprise risk by leaders</a:t>
          </a:r>
        </a:p>
      </dgm:t>
    </dgm:pt>
    <dgm:pt modelId="{BED04CCE-F06B-4CB7-8BED-12B4C50DB4EE}" type="parTrans" cxnId="{D0A5D905-E8ED-44B1-BA07-AC47843986D3}">
      <dgm:prSet/>
      <dgm:spPr/>
      <dgm:t>
        <a:bodyPr/>
        <a:lstStyle/>
        <a:p>
          <a:endParaRPr lang="en-US"/>
        </a:p>
      </dgm:t>
    </dgm:pt>
    <dgm:pt modelId="{1C14CDDE-EA1A-4D12-AFAA-AA0B44875C3B}" type="sibTrans" cxnId="{D0A5D905-E8ED-44B1-BA07-AC47843986D3}">
      <dgm:prSet/>
      <dgm:spPr/>
      <dgm:t>
        <a:bodyPr/>
        <a:lstStyle/>
        <a:p>
          <a:endParaRPr lang="en-US"/>
        </a:p>
      </dgm:t>
    </dgm:pt>
    <dgm:pt modelId="{80F8431E-ADDF-4170-B171-F7EACE2072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88% of organizations report using AI in at least one business function.</a:t>
          </a:r>
        </a:p>
      </dgm:t>
    </dgm:pt>
    <dgm:pt modelId="{8ECB7D7F-8E43-4E89-A17A-6150224136FC}" type="parTrans" cxnId="{6CA6991A-2D67-47BF-B1E6-EECC247EFD3E}">
      <dgm:prSet/>
      <dgm:spPr/>
      <dgm:t>
        <a:bodyPr/>
        <a:lstStyle/>
        <a:p>
          <a:endParaRPr lang="en-US"/>
        </a:p>
      </dgm:t>
    </dgm:pt>
    <dgm:pt modelId="{0CE80768-9586-4D1A-AA07-159245419F0E}" type="sibTrans" cxnId="{6CA6991A-2D67-47BF-B1E6-EECC247EFD3E}">
      <dgm:prSet/>
      <dgm:spPr/>
      <dgm:t>
        <a:bodyPr/>
        <a:lstStyle/>
        <a:p>
          <a:endParaRPr lang="en-US"/>
        </a:p>
      </dgm:t>
    </dgm:pt>
    <dgm:pt modelId="{741BA4B3-E323-4BE8-B126-F0F7E21E86C1}" type="pres">
      <dgm:prSet presAssocID="{829A2906-0475-4BB0-9217-462EEC552D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F29D72-37C6-4C4E-B6DA-94C187BDCA42}" type="pres">
      <dgm:prSet presAssocID="{6D22C79C-CB57-43F1-9750-43D31A1E6050}" presName="hierRoot1" presStyleCnt="0"/>
      <dgm:spPr/>
    </dgm:pt>
    <dgm:pt modelId="{FDA2603B-E0A8-4BBA-9149-428029C64FA1}" type="pres">
      <dgm:prSet presAssocID="{6D22C79C-CB57-43F1-9750-43D31A1E6050}" presName="composite" presStyleCnt="0"/>
      <dgm:spPr/>
    </dgm:pt>
    <dgm:pt modelId="{42868D14-13CB-43F1-9028-3B4A424F6EF2}" type="pres">
      <dgm:prSet presAssocID="{6D22C79C-CB57-43F1-9750-43D31A1E6050}" presName="background" presStyleLbl="node0" presStyleIdx="0" presStyleCnt="2"/>
      <dgm:spPr/>
    </dgm:pt>
    <dgm:pt modelId="{4CA0678B-10C0-4C72-9535-F217141F3B5D}" type="pres">
      <dgm:prSet presAssocID="{6D22C79C-CB57-43F1-9750-43D31A1E6050}" presName="text" presStyleLbl="fgAcc0" presStyleIdx="0" presStyleCnt="2">
        <dgm:presLayoutVars>
          <dgm:chPref val="3"/>
        </dgm:presLayoutVars>
      </dgm:prSet>
      <dgm:spPr/>
    </dgm:pt>
    <dgm:pt modelId="{EA3F47D7-274A-44C3-8CC6-C6BEB752E5A8}" type="pres">
      <dgm:prSet presAssocID="{6D22C79C-CB57-43F1-9750-43D31A1E6050}" presName="hierChild2" presStyleCnt="0"/>
      <dgm:spPr/>
    </dgm:pt>
    <dgm:pt modelId="{9092B908-532C-43B4-AF81-4BF29F2BC4C5}" type="pres">
      <dgm:prSet presAssocID="{80F8431E-ADDF-4170-B171-F7EACE207255}" presName="hierRoot1" presStyleCnt="0"/>
      <dgm:spPr/>
    </dgm:pt>
    <dgm:pt modelId="{02ADECB4-E26E-483D-B86A-9BC00639BEAB}" type="pres">
      <dgm:prSet presAssocID="{80F8431E-ADDF-4170-B171-F7EACE207255}" presName="composite" presStyleCnt="0"/>
      <dgm:spPr/>
    </dgm:pt>
    <dgm:pt modelId="{12D4F304-F0F8-4564-B78D-983766523F69}" type="pres">
      <dgm:prSet presAssocID="{80F8431E-ADDF-4170-B171-F7EACE207255}" presName="background" presStyleLbl="node0" presStyleIdx="1" presStyleCnt="2"/>
      <dgm:spPr/>
    </dgm:pt>
    <dgm:pt modelId="{A265BA2B-3F68-44BE-95D3-42B3B909D0C6}" type="pres">
      <dgm:prSet presAssocID="{80F8431E-ADDF-4170-B171-F7EACE207255}" presName="text" presStyleLbl="fgAcc0" presStyleIdx="1" presStyleCnt="2">
        <dgm:presLayoutVars>
          <dgm:chPref val="3"/>
        </dgm:presLayoutVars>
      </dgm:prSet>
      <dgm:spPr/>
    </dgm:pt>
    <dgm:pt modelId="{49F21A65-D8EF-4644-A1CC-211D12306182}" type="pres">
      <dgm:prSet presAssocID="{80F8431E-ADDF-4170-B171-F7EACE207255}" presName="hierChild2" presStyleCnt="0"/>
      <dgm:spPr/>
    </dgm:pt>
  </dgm:ptLst>
  <dgm:cxnLst>
    <dgm:cxn modelId="{D0A5D905-E8ED-44B1-BA07-AC47843986D3}" srcId="{829A2906-0475-4BB0-9217-462EEC552D10}" destId="{6D22C79C-CB57-43F1-9750-43D31A1E6050}" srcOrd="0" destOrd="0" parTransId="{BED04CCE-F06B-4CB7-8BED-12B4C50DB4EE}" sibTransId="{1C14CDDE-EA1A-4D12-AFAA-AA0B44875C3B}"/>
    <dgm:cxn modelId="{6CA6991A-2D67-47BF-B1E6-EECC247EFD3E}" srcId="{829A2906-0475-4BB0-9217-462EEC552D10}" destId="{80F8431E-ADDF-4170-B171-F7EACE207255}" srcOrd="1" destOrd="0" parTransId="{8ECB7D7F-8E43-4E89-A17A-6150224136FC}" sibTransId="{0CE80768-9586-4D1A-AA07-159245419F0E}"/>
    <dgm:cxn modelId="{BCD5662D-C9B8-4A50-91F8-182611519421}" type="presOf" srcId="{80F8431E-ADDF-4170-B171-F7EACE207255}" destId="{A265BA2B-3F68-44BE-95D3-42B3B909D0C6}" srcOrd="0" destOrd="0" presId="urn:microsoft.com/office/officeart/2005/8/layout/hierarchy1"/>
    <dgm:cxn modelId="{50F8CFB0-D1A5-44FA-ACD4-430748F0011F}" type="presOf" srcId="{829A2906-0475-4BB0-9217-462EEC552D10}" destId="{741BA4B3-E323-4BE8-B126-F0F7E21E86C1}" srcOrd="0" destOrd="0" presId="urn:microsoft.com/office/officeart/2005/8/layout/hierarchy1"/>
    <dgm:cxn modelId="{E4BF47C9-3E2B-4545-BB14-9828FBB7BC24}" type="presOf" srcId="{6D22C79C-CB57-43F1-9750-43D31A1E6050}" destId="{4CA0678B-10C0-4C72-9535-F217141F3B5D}" srcOrd="0" destOrd="0" presId="urn:microsoft.com/office/officeart/2005/8/layout/hierarchy1"/>
    <dgm:cxn modelId="{00CA24B7-3F98-4588-A7E0-5899928F90F8}" type="presParOf" srcId="{741BA4B3-E323-4BE8-B126-F0F7E21E86C1}" destId="{F2F29D72-37C6-4C4E-B6DA-94C187BDCA42}" srcOrd="0" destOrd="0" presId="urn:microsoft.com/office/officeart/2005/8/layout/hierarchy1"/>
    <dgm:cxn modelId="{E47E062D-B3C2-40BD-8776-6791EFF52B58}" type="presParOf" srcId="{F2F29D72-37C6-4C4E-B6DA-94C187BDCA42}" destId="{FDA2603B-E0A8-4BBA-9149-428029C64FA1}" srcOrd="0" destOrd="0" presId="urn:microsoft.com/office/officeart/2005/8/layout/hierarchy1"/>
    <dgm:cxn modelId="{3F64257F-6396-47A4-B92C-CD57388BA63A}" type="presParOf" srcId="{FDA2603B-E0A8-4BBA-9149-428029C64FA1}" destId="{42868D14-13CB-43F1-9028-3B4A424F6EF2}" srcOrd="0" destOrd="0" presId="urn:microsoft.com/office/officeart/2005/8/layout/hierarchy1"/>
    <dgm:cxn modelId="{6F22E293-6E38-4E78-A33B-7D2F1212CCB7}" type="presParOf" srcId="{FDA2603B-E0A8-4BBA-9149-428029C64FA1}" destId="{4CA0678B-10C0-4C72-9535-F217141F3B5D}" srcOrd="1" destOrd="0" presId="urn:microsoft.com/office/officeart/2005/8/layout/hierarchy1"/>
    <dgm:cxn modelId="{C1E37F74-01DD-4542-AEBF-9E48CB242D68}" type="presParOf" srcId="{F2F29D72-37C6-4C4E-B6DA-94C187BDCA42}" destId="{EA3F47D7-274A-44C3-8CC6-C6BEB752E5A8}" srcOrd="1" destOrd="0" presId="urn:microsoft.com/office/officeart/2005/8/layout/hierarchy1"/>
    <dgm:cxn modelId="{7053605B-5D5C-41E7-9F59-15C5753E2E15}" type="presParOf" srcId="{741BA4B3-E323-4BE8-B126-F0F7E21E86C1}" destId="{9092B908-532C-43B4-AF81-4BF29F2BC4C5}" srcOrd="1" destOrd="0" presId="urn:microsoft.com/office/officeart/2005/8/layout/hierarchy1"/>
    <dgm:cxn modelId="{A1124898-EB72-4CD1-8D9C-E142C6B9F1C3}" type="presParOf" srcId="{9092B908-532C-43B4-AF81-4BF29F2BC4C5}" destId="{02ADECB4-E26E-483D-B86A-9BC00639BEAB}" srcOrd="0" destOrd="0" presId="urn:microsoft.com/office/officeart/2005/8/layout/hierarchy1"/>
    <dgm:cxn modelId="{FFE88CFD-EF7C-4C31-B2D7-F32DB379C504}" type="presParOf" srcId="{02ADECB4-E26E-483D-B86A-9BC00639BEAB}" destId="{12D4F304-F0F8-4564-B78D-983766523F69}" srcOrd="0" destOrd="0" presId="urn:microsoft.com/office/officeart/2005/8/layout/hierarchy1"/>
    <dgm:cxn modelId="{4394EB8A-311C-47F6-B283-00064A4EDA01}" type="presParOf" srcId="{02ADECB4-E26E-483D-B86A-9BC00639BEAB}" destId="{A265BA2B-3F68-44BE-95D3-42B3B909D0C6}" srcOrd="1" destOrd="0" presId="urn:microsoft.com/office/officeart/2005/8/layout/hierarchy1"/>
    <dgm:cxn modelId="{895892C1-373B-4D20-85AD-BBF87CFAE690}" type="presParOf" srcId="{9092B908-532C-43B4-AF81-4BF29F2BC4C5}" destId="{49F21A65-D8EF-4644-A1CC-211D123061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88964-1EFF-4D92-97FF-34336652144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73C0C2-106B-45AC-A403-62A1E1CD1D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Clinical Decision Support</a:t>
          </a:r>
        </a:p>
      </dgm:t>
    </dgm:pt>
    <dgm:pt modelId="{573C4AD9-BC11-4E85-BD36-DF4E1727E3C9}" type="parTrans" cxnId="{2BA0E3E2-4878-41A7-8D85-20CCF00B46B4}">
      <dgm:prSet/>
      <dgm:spPr/>
      <dgm:t>
        <a:bodyPr/>
        <a:lstStyle/>
        <a:p>
          <a:endParaRPr lang="en-US"/>
        </a:p>
      </dgm:t>
    </dgm:pt>
    <dgm:pt modelId="{BF2517AA-5CE4-4206-B4A4-25FA50390EC5}" type="sibTrans" cxnId="{2BA0E3E2-4878-41A7-8D85-20CCF00B46B4}">
      <dgm:prSet/>
      <dgm:spPr/>
      <dgm:t>
        <a:bodyPr/>
        <a:lstStyle/>
        <a:p>
          <a:endParaRPr lang="en-US"/>
        </a:p>
      </dgm:t>
    </dgm:pt>
    <dgm:pt modelId="{A64A7E9B-F8B9-4DF7-A2D9-49CD23DA9D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Prediction/Prevention</a:t>
          </a:r>
        </a:p>
      </dgm:t>
    </dgm:pt>
    <dgm:pt modelId="{2321CB2E-C072-41EF-A0B8-F34CE16C7618}" type="parTrans" cxnId="{32DC97B7-471C-4949-BE3B-5A1A860EC72D}">
      <dgm:prSet/>
      <dgm:spPr/>
      <dgm:t>
        <a:bodyPr/>
        <a:lstStyle/>
        <a:p>
          <a:endParaRPr lang="en-US"/>
        </a:p>
      </dgm:t>
    </dgm:pt>
    <dgm:pt modelId="{2A169210-EC76-4750-8737-D288EA12F3CD}" type="sibTrans" cxnId="{32DC97B7-471C-4949-BE3B-5A1A860EC72D}">
      <dgm:prSet/>
      <dgm:spPr/>
      <dgm:t>
        <a:bodyPr/>
        <a:lstStyle/>
        <a:p>
          <a:endParaRPr lang="en-US"/>
        </a:p>
      </dgm:t>
    </dgm:pt>
    <dgm:pt modelId="{EF71C8CF-62FA-4DFA-9EFA-A6507B2C4A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Past Records Review</a:t>
          </a:r>
        </a:p>
      </dgm:t>
    </dgm:pt>
    <dgm:pt modelId="{818A5AE4-4181-43B7-9B6F-AED14A164B0C}" type="parTrans" cxnId="{14E75C94-BB68-4E3E-AFDC-4CD42B7ABB45}">
      <dgm:prSet/>
      <dgm:spPr/>
      <dgm:t>
        <a:bodyPr/>
        <a:lstStyle/>
        <a:p>
          <a:endParaRPr lang="en-US"/>
        </a:p>
      </dgm:t>
    </dgm:pt>
    <dgm:pt modelId="{BE977C03-A1A3-47EB-B323-DAB65B8AC39F}" type="sibTrans" cxnId="{14E75C94-BB68-4E3E-AFDC-4CD42B7ABB45}">
      <dgm:prSet/>
      <dgm:spPr/>
      <dgm:t>
        <a:bodyPr/>
        <a:lstStyle/>
        <a:p>
          <a:endParaRPr lang="en-US"/>
        </a:p>
      </dgm:t>
    </dgm:pt>
    <dgm:pt modelId="{C0236073-C154-43E2-870F-A57FD04AA85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Cost Savings</a:t>
          </a:r>
        </a:p>
      </dgm:t>
    </dgm:pt>
    <dgm:pt modelId="{03664A1A-CACE-4924-AABD-629FA3ADA2D5}" type="parTrans" cxnId="{4EE894D2-A44B-462C-981C-558D6E666581}">
      <dgm:prSet/>
      <dgm:spPr/>
      <dgm:t>
        <a:bodyPr/>
        <a:lstStyle/>
        <a:p>
          <a:endParaRPr lang="en-US"/>
        </a:p>
      </dgm:t>
    </dgm:pt>
    <dgm:pt modelId="{C278436F-AC23-4DDC-8B8C-EF8EEC67E186}" type="sibTrans" cxnId="{4EE894D2-A44B-462C-981C-558D6E666581}">
      <dgm:prSet/>
      <dgm:spPr/>
      <dgm:t>
        <a:bodyPr/>
        <a:lstStyle/>
        <a:p>
          <a:endParaRPr lang="en-US"/>
        </a:p>
      </dgm:t>
    </dgm:pt>
    <dgm:pt modelId="{8BF0C5EF-2B31-4C4C-B27B-D84870B627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Robotic/AI Surgery</a:t>
          </a:r>
        </a:p>
      </dgm:t>
    </dgm:pt>
    <dgm:pt modelId="{6B419236-D38E-44CF-A078-A14DA856A00C}" type="parTrans" cxnId="{6DAA6E5B-8763-49D2-B011-DC22B2BBD92E}">
      <dgm:prSet/>
      <dgm:spPr/>
      <dgm:t>
        <a:bodyPr/>
        <a:lstStyle/>
        <a:p>
          <a:endParaRPr lang="en-US"/>
        </a:p>
      </dgm:t>
    </dgm:pt>
    <dgm:pt modelId="{973725CD-F110-4D9A-AAB0-76A6D1B56EFD}" type="sibTrans" cxnId="{6DAA6E5B-8763-49D2-B011-DC22B2BBD92E}">
      <dgm:prSet/>
      <dgm:spPr/>
      <dgm:t>
        <a:bodyPr/>
        <a:lstStyle/>
        <a:p>
          <a:endParaRPr lang="en-US"/>
        </a:p>
      </dgm:t>
    </dgm:pt>
    <dgm:pt modelId="{591AF9B8-EF6A-4428-8324-372CE2A52A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Discharge Summaries</a:t>
          </a:r>
        </a:p>
      </dgm:t>
    </dgm:pt>
    <dgm:pt modelId="{95C12588-D7DE-4893-A823-FEA816141A6E}" type="parTrans" cxnId="{8C0D7FD0-9A12-4BE0-9207-691CCC2D3A35}">
      <dgm:prSet/>
      <dgm:spPr/>
      <dgm:t>
        <a:bodyPr/>
        <a:lstStyle/>
        <a:p>
          <a:endParaRPr lang="en-US"/>
        </a:p>
      </dgm:t>
    </dgm:pt>
    <dgm:pt modelId="{4CBCA35E-F744-482E-86E0-983A2B281401}" type="sibTrans" cxnId="{8C0D7FD0-9A12-4BE0-9207-691CCC2D3A35}">
      <dgm:prSet/>
      <dgm:spPr/>
      <dgm:t>
        <a:bodyPr/>
        <a:lstStyle/>
        <a:p>
          <a:endParaRPr lang="en-US"/>
        </a:p>
      </dgm:t>
    </dgm:pt>
    <dgm:pt modelId="{CC2FC49D-8957-42E1-BB7F-BBAEF3EEBA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Records Accuracy</a:t>
          </a:r>
        </a:p>
      </dgm:t>
    </dgm:pt>
    <dgm:pt modelId="{1602CB2B-32F3-4805-8ACC-3DE0607A17AD}" type="parTrans" cxnId="{524033E0-CA62-44EE-8D7A-E937487DB517}">
      <dgm:prSet/>
      <dgm:spPr/>
      <dgm:t>
        <a:bodyPr/>
        <a:lstStyle/>
        <a:p>
          <a:endParaRPr lang="en-US"/>
        </a:p>
      </dgm:t>
    </dgm:pt>
    <dgm:pt modelId="{149C81A5-93F6-4C5C-97C3-4CF06729C853}" type="sibTrans" cxnId="{524033E0-CA62-44EE-8D7A-E937487DB517}">
      <dgm:prSet/>
      <dgm:spPr/>
      <dgm:t>
        <a:bodyPr/>
        <a:lstStyle/>
        <a:p>
          <a:endParaRPr lang="en-US"/>
        </a:p>
      </dgm:t>
    </dgm:pt>
    <dgm:pt modelId="{36003A4C-98FD-49AF-B912-4743C8B97F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Ambient Scribe</a:t>
          </a:r>
        </a:p>
      </dgm:t>
    </dgm:pt>
    <dgm:pt modelId="{4B167E8F-6228-4774-9FDE-4B5494EAE703}" type="parTrans" cxnId="{5B9FD315-21C6-46C2-B50C-A41B2573831D}">
      <dgm:prSet/>
      <dgm:spPr/>
      <dgm:t>
        <a:bodyPr/>
        <a:lstStyle/>
        <a:p>
          <a:endParaRPr lang="en-US"/>
        </a:p>
      </dgm:t>
    </dgm:pt>
    <dgm:pt modelId="{44A266B3-1C87-4BA0-84CC-C913DB8ED581}" type="sibTrans" cxnId="{5B9FD315-21C6-46C2-B50C-A41B2573831D}">
      <dgm:prSet/>
      <dgm:spPr/>
      <dgm:t>
        <a:bodyPr/>
        <a:lstStyle/>
        <a:p>
          <a:endParaRPr lang="en-US"/>
        </a:p>
      </dgm:t>
    </dgm:pt>
    <dgm:pt modelId="{2F10FB27-FFC2-4A86-BF64-F669C88009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Patient Communication</a:t>
          </a:r>
        </a:p>
      </dgm:t>
    </dgm:pt>
    <dgm:pt modelId="{4961D585-856D-42C1-AD31-1C067C243613}" type="parTrans" cxnId="{6A7F7419-925F-4C15-963F-DFC5BD858025}">
      <dgm:prSet/>
      <dgm:spPr/>
      <dgm:t>
        <a:bodyPr/>
        <a:lstStyle/>
        <a:p>
          <a:endParaRPr lang="en-US"/>
        </a:p>
      </dgm:t>
    </dgm:pt>
    <dgm:pt modelId="{BE530CAA-3D5F-40F4-8691-E805594C6025}" type="sibTrans" cxnId="{6A7F7419-925F-4C15-963F-DFC5BD858025}">
      <dgm:prSet/>
      <dgm:spPr/>
      <dgm:t>
        <a:bodyPr/>
        <a:lstStyle/>
        <a:p>
          <a:endParaRPr lang="en-US"/>
        </a:p>
      </dgm:t>
    </dgm:pt>
    <dgm:pt modelId="{8114D4F8-4A7A-4F39-B5EE-9B15E2454F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Outreach/Engagement</a:t>
          </a:r>
        </a:p>
      </dgm:t>
    </dgm:pt>
    <dgm:pt modelId="{45702492-6917-4B1F-B813-46943EFD6E14}" type="parTrans" cxnId="{836DB1E5-AC98-41BF-8FBE-58577202A255}">
      <dgm:prSet/>
      <dgm:spPr/>
      <dgm:t>
        <a:bodyPr/>
        <a:lstStyle/>
        <a:p>
          <a:endParaRPr lang="en-US"/>
        </a:p>
      </dgm:t>
    </dgm:pt>
    <dgm:pt modelId="{18390F49-3816-41EF-89B6-3B938B1035C0}" type="sibTrans" cxnId="{836DB1E5-AC98-41BF-8FBE-58577202A255}">
      <dgm:prSet/>
      <dgm:spPr/>
      <dgm:t>
        <a:bodyPr/>
        <a:lstStyle/>
        <a:p>
          <a:endParaRPr lang="en-US"/>
        </a:p>
      </dgm:t>
    </dgm:pt>
    <dgm:pt modelId="{451C14F4-C2AB-45E7-9B52-B8393826F9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Physician Inbox Management</a:t>
          </a:r>
        </a:p>
      </dgm:t>
    </dgm:pt>
    <dgm:pt modelId="{2DC4C885-2CE7-4419-8CC9-5D897D4AC35E}" type="parTrans" cxnId="{6EBA316C-FBB6-47F8-949E-389DB2DB8B31}">
      <dgm:prSet/>
      <dgm:spPr/>
      <dgm:t>
        <a:bodyPr/>
        <a:lstStyle/>
        <a:p>
          <a:endParaRPr lang="en-US"/>
        </a:p>
      </dgm:t>
    </dgm:pt>
    <dgm:pt modelId="{F381C82E-431C-4621-A39A-3DAED3689834}" type="sibTrans" cxnId="{6EBA316C-FBB6-47F8-949E-389DB2DB8B31}">
      <dgm:prSet/>
      <dgm:spPr/>
      <dgm:t>
        <a:bodyPr/>
        <a:lstStyle/>
        <a:p>
          <a:endParaRPr lang="en-US"/>
        </a:p>
      </dgm:t>
    </dgm:pt>
    <dgm:pt modelId="{05E4C420-BE2C-41A1-BACE-1E68AD45B888}" type="pres">
      <dgm:prSet presAssocID="{C0788964-1EFF-4D92-97FF-34336652144E}" presName="root" presStyleCnt="0">
        <dgm:presLayoutVars>
          <dgm:dir/>
          <dgm:resizeHandles val="exact"/>
        </dgm:presLayoutVars>
      </dgm:prSet>
      <dgm:spPr/>
    </dgm:pt>
    <dgm:pt modelId="{0F14DEC3-6F0A-43BD-AD3E-7D1A695BF46E}" type="pres">
      <dgm:prSet presAssocID="{1573C0C2-106B-45AC-A403-62A1E1CD1D09}" presName="compNode" presStyleCnt="0"/>
      <dgm:spPr/>
    </dgm:pt>
    <dgm:pt modelId="{1541D634-CDCA-4242-BB3A-8DEAB54D749B}" type="pres">
      <dgm:prSet presAssocID="{1573C0C2-106B-45AC-A403-62A1E1CD1D09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13EFD9F-552C-4544-BDFF-81C999FFF8BB}" type="pres">
      <dgm:prSet presAssocID="{1573C0C2-106B-45AC-A403-62A1E1CD1D09}" presName="iconSpace" presStyleCnt="0"/>
      <dgm:spPr/>
    </dgm:pt>
    <dgm:pt modelId="{7D6887A3-F56A-4711-A8D0-1787041E2DBF}" type="pres">
      <dgm:prSet presAssocID="{1573C0C2-106B-45AC-A403-62A1E1CD1D09}" presName="parTx" presStyleLbl="revTx" presStyleIdx="0" presStyleCnt="8">
        <dgm:presLayoutVars>
          <dgm:chMax val="0"/>
          <dgm:chPref val="0"/>
        </dgm:presLayoutVars>
      </dgm:prSet>
      <dgm:spPr/>
    </dgm:pt>
    <dgm:pt modelId="{3B70D915-11DB-4503-BDE6-C7BFE51B5DB6}" type="pres">
      <dgm:prSet presAssocID="{1573C0C2-106B-45AC-A403-62A1E1CD1D09}" presName="txSpace" presStyleCnt="0"/>
      <dgm:spPr/>
    </dgm:pt>
    <dgm:pt modelId="{7F4BF672-7638-49F1-AC1C-85D109493190}" type="pres">
      <dgm:prSet presAssocID="{1573C0C2-106B-45AC-A403-62A1E1CD1D09}" presName="desTx" presStyleLbl="revTx" presStyleIdx="1" presStyleCnt="8">
        <dgm:presLayoutVars/>
      </dgm:prSet>
      <dgm:spPr/>
    </dgm:pt>
    <dgm:pt modelId="{DA1BFFED-95B9-4D50-B038-2DFE8AA67BA6}" type="pres">
      <dgm:prSet presAssocID="{BF2517AA-5CE4-4206-B4A4-25FA50390EC5}" presName="sibTrans" presStyleCnt="0"/>
      <dgm:spPr/>
    </dgm:pt>
    <dgm:pt modelId="{6D849E1F-56F9-43E8-B53C-F4FF055CACA6}" type="pres">
      <dgm:prSet presAssocID="{C0236073-C154-43E2-870F-A57FD04AA85C}" presName="compNode" presStyleCnt="0"/>
      <dgm:spPr/>
    </dgm:pt>
    <dgm:pt modelId="{594FDC30-C434-43D0-87BC-49BAE8742DF3}" type="pres">
      <dgm:prSet presAssocID="{C0236073-C154-43E2-870F-A57FD04AA85C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FDB018D-BE51-4C54-B322-76528D43BCCA}" type="pres">
      <dgm:prSet presAssocID="{C0236073-C154-43E2-870F-A57FD04AA85C}" presName="iconSpace" presStyleCnt="0"/>
      <dgm:spPr/>
    </dgm:pt>
    <dgm:pt modelId="{BADDC57F-8726-49C3-9BCE-FA325F162E53}" type="pres">
      <dgm:prSet presAssocID="{C0236073-C154-43E2-870F-A57FD04AA85C}" presName="parTx" presStyleLbl="revTx" presStyleIdx="2" presStyleCnt="8">
        <dgm:presLayoutVars>
          <dgm:chMax val="0"/>
          <dgm:chPref val="0"/>
        </dgm:presLayoutVars>
      </dgm:prSet>
      <dgm:spPr/>
    </dgm:pt>
    <dgm:pt modelId="{909C5A56-FA54-4FCE-A420-1B1CA981E001}" type="pres">
      <dgm:prSet presAssocID="{C0236073-C154-43E2-870F-A57FD04AA85C}" presName="txSpace" presStyleCnt="0"/>
      <dgm:spPr/>
    </dgm:pt>
    <dgm:pt modelId="{90A67E56-DA23-499E-9D6E-E59881712189}" type="pres">
      <dgm:prSet presAssocID="{C0236073-C154-43E2-870F-A57FD04AA85C}" presName="desTx" presStyleLbl="revTx" presStyleIdx="3" presStyleCnt="8">
        <dgm:presLayoutVars/>
      </dgm:prSet>
      <dgm:spPr/>
    </dgm:pt>
    <dgm:pt modelId="{BC3085FB-0DBC-4CCA-BDB2-7E72487829DC}" type="pres">
      <dgm:prSet presAssocID="{C278436F-AC23-4DDC-8B8C-EF8EEC67E186}" presName="sibTrans" presStyleCnt="0"/>
      <dgm:spPr/>
    </dgm:pt>
    <dgm:pt modelId="{247A2CC2-7871-4F30-AD03-3C2C108D8AD2}" type="pres">
      <dgm:prSet presAssocID="{CC2FC49D-8957-42E1-BB7F-BBAEF3EEBA97}" presName="compNode" presStyleCnt="0"/>
      <dgm:spPr/>
    </dgm:pt>
    <dgm:pt modelId="{47E8CD03-2F80-4F8E-A06F-29F72EB0201A}" type="pres">
      <dgm:prSet presAssocID="{CC2FC49D-8957-42E1-BB7F-BBAEF3EEBA97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CB0F842-0CBA-44EA-BE2B-0D5C6E651266}" type="pres">
      <dgm:prSet presAssocID="{CC2FC49D-8957-42E1-BB7F-BBAEF3EEBA97}" presName="iconSpace" presStyleCnt="0"/>
      <dgm:spPr/>
    </dgm:pt>
    <dgm:pt modelId="{E1724F6C-5749-4C36-B1C0-21A39A8AD4E1}" type="pres">
      <dgm:prSet presAssocID="{CC2FC49D-8957-42E1-BB7F-BBAEF3EEBA97}" presName="parTx" presStyleLbl="revTx" presStyleIdx="4" presStyleCnt="8">
        <dgm:presLayoutVars>
          <dgm:chMax val="0"/>
          <dgm:chPref val="0"/>
        </dgm:presLayoutVars>
      </dgm:prSet>
      <dgm:spPr/>
    </dgm:pt>
    <dgm:pt modelId="{EB508BEA-9698-41C5-A29F-B1E701579C5A}" type="pres">
      <dgm:prSet presAssocID="{CC2FC49D-8957-42E1-BB7F-BBAEF3EEBA97}" presName="txSpace" presStyleCnt="0"/>
      <dgm:spPr/>
    </dgm:pt>
    <dgm:pt modelId="{69303F0E-FD5A-4712-82DE-315267C7ABD2}" type="pres">
      <dgm:prSet presAssocID="{CC2FC49D-8957-42E1-BB7F-BBAEF3EEBA97}" presName="desTx" presStyleLbl="revTx" presStyleIdx="5" presStyleCnt="8">
        <dgm:presLayoutVars/>
      </dgm:prSet>
      <dgm:spPr/>
    </dgm:pt>
    <dgm:pt modelId="{246DC299-A081-489A-884D-7880F66C25ED}" type="pres">
      <dgm:prSet presAssocID="{149C81A5-93F6-4C5C-97C3-4CF06729C853}" presName="sibTrans" presStyleCnt="0"/>
      <dgm:spPr/>
    </dgm:pt>
    <dgm:pt modelId="{D37D24C5-6206-4F6F-B733-4901F4C001F4}" type="pres">
      <dgm:prSet presAssocID="{2F10FB27-FFC2-4A86-BF64-F669C88009D3}" presName="compNode" presStyleCnt="0"/>
      <dgm:spPr/>
    </dgm:pt>
    <dgm:pt modelId="{7FE58574-B8E9-4B29-AC17-5276C7727D66}" type="pres">
      <dgm:prSet presAssocID="{2F10FB27-FFC2-4A86-BF64-F669C88009D3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409F55A-66D8-445F-92B2-39FC6D469DB2}" type="pres">
      <dgm:prSet presAssocID="{2F10FB27-FFC2-4A86-BF64-F669C88009D3}" presName="iconSpace" presStyleCnt="0"/>
      <dgm:spPr/>
    </dgm:pt>
    <dgm:pt modelId="{E6FE348A-0633-4AC5-A938-94FC90BD4293}" type="pres">
      <dgm:prSet presAssocID="{2F10FB27-FFC2-4A86-BF64-F669C88009D3}" presName="parTx" presStyleLbl="revTx" presStyleIdx="6" presStyleCnt="8">
        <dgm:presLayoutVars>
          <dgm:chMax val="0"/>
          <dgm:chPref val="0"/>
        </dgm:presLayoutVars>
      </dgm:prSet>
      <dgm:spPr/>
    </dgm:pt>
    <dgm:pt modelId="{EDC1251A-C7EA-4557-A00B-0B4CBB065CE3}" type="pres">
      <dgm:prSet presAssocID="{2F10FB27-FFC2-4A86-BF64-F669C88009D3}" presName="txSpace" presStyleCnt="0"/>
      <dgm:spPr/>
    </dgm:pt>
    <dgm:pt modelId="{F7A695C7-F521-4418-812F-C3C4B3C53DD4}" type="pres">
      <dgm:prSet presAssocID="{2F10FB27-FFC2-4A86-BF64-F669C88009D3}" presName="desTx" presStyleLbl="revTx" presStyleIdx="7" presStyleCnt="8">
        <dgm:presLayoutVars/>
      </dgm:prSet>
      <dgm:spPr/>
    </dgm:pt>
  </dgm:ptLst>
  <dgm:cxnLst>
    <dgm:cxn modelId="{44EBD103-35D1-47CE-A16B-B9669E84406B}" type="presOf" srcId="{36003A4C-98FD-49AF-B912-4743C8B97FDE}" destId="{69303F0E-FD5A-4712-82DE-315267C7ABD2}" srcOrd="0" destOrd="0" presId="urn:microsoft.com/office/officeart/2018/5/layout/CenteredIconLabelDescriptionList"/>
    <dgm:cxn modelId="{4EB10A10-5E23-48B5-923E-09CCE6656480}" type="presOf" srcId="{CC2FC49D-8957-42E1-BB7F-BBAEF3EEBA97}" destId="{E1724F6C-5749-4C36-B1C0-21A39A8AD4E1}" srcOrd="0" destOrd="0" presId="urn:microsoft.com/office/officeart/2018/5/layout/CenteredIconLabelDescriptionList"/>
    <dgm:cxn modelId="{5B9FD315-21C6-46C2-B50C-A41B2573831D}" srcId="{CC2FC49D-8957-42E1-BB7F-BBAEF3EEBA97}" destId="{36003A4C-98FD-49AF-B912-4743C8B97FDE}" srcOrd="0" destOrd="0" parTransId="{4B167E8F-6228-4774-9FDE-4B5494EAE703}" sibTransId="{44A266B3-1C87-4BA0-84CC-C913DB8ED581}"/>
    <dgm:cxn modelId="{6A7F7419-925F-4C15-963F-DFC5BD858025}" srcId="{C0788964-1EFF-4D92-97FF-34336652144E}" destId="{2F10FB27-FFC2-4A86-BF64-F669C88009D3}" srcOrd="3" destOrd="0" parTransId="{4961D585-856D-42C1-AD31-1C067C243613}" sibTransId="{BE530CAA-3D5F-40F4-8691-E805594C6025}"/>
    <dgm:cxn modelId="{A4FFA937-0179-4F01-B43A-BD1DA2720DA3}" type="presOf" srcId="{591AF9B8-EF6A-4428-8324-372CE2A52AC5}" destId="{90A67E56-DA23-499E-9D6E-E59881712189}" srcOrd="0" destOrd="1" presId="urn:microsoft.com/office/officeart/2018/5/layout/CenteredIconLabelDescriptionList"/>
    <dgm:cxn modelId="{6DAA6E5B-8763-49D2-B011-DC22B2BBD92E}" srcId="{C0236073-C154-43E2-870F-A57FD04AA85C}" destId="{8BF0C5EF-2B31-4C4C-B27B-D84870B62700}" srcOrd="0" destOrd="0" parTransId="{6B419236-D38E-44CF-A078-A14DA856A00C}" sibTransId="{973725CD-F110-4D9A-AAB0-76A6D1B56EFD}"/>
    <dgm:cxn modelId="{656EEF60-E552-4A4C-B1D1-9424F76EA329}" type="presOf" srcId="{8BF0C5EF-2B31-4C4C-B27B-D84870B62700}" destId="{90A67E56-DA23-499E-9D6E-E59881712189}" srcOrd="0" destOrd="0" presId="urn:microsoft.com/office/officeart/2018/5/layout/CenteredIconLabelDescriptionList"/>
    <dgm:cxn modelId="{6EBA316C-FBB6-47F8-949E-389DB2DB8B31}" srcId="{2F10FB27-FFC2-4A86-BF64-F669C88009D3}" destId="{451C14F4-C2AB-45E7-9B52-B8393826F903}" srcOrd="1" destOrd="0" parTransId="{2DC4C885-2CE7-4419-8CC9-5D897D4AC35E}" sibTransId="{F381C82E-431C-4621-A39A-3DAED3689834}"/>
    <dgm:cxn modelId="{812F8A76-0E8C-4B47-9B6C-0C382E9A7CCC}" type="presOf" srcId="{EF71C8CF-62FA-4DFA-9EFA-A6507B2C4AB5}" destId="{7F4BF672-7638-49F1-AC1C-85D109493190}" srcOrd="0" destOrd="1" presId="urn:microsoft.com/office/officeart/2018/5/layout/CenteredIconLabelDescriptionList"/>
    <dgm:cxn modelId="{9D1BE079-92EA-45E7-8896-BBD97F49029F}" type="presOf" srcId="{C0236073-C154-43E2-870F-A57FD04AA85C}" destId="{BADDC57F-8726-49C3-9BCE-FA325F162E53}" srcOrd="0" destOrd="0" presId="urn:microsoft.com/office/officeart/2018/5/layout/CenteredIconLabelDescriptionList"/>
    <dgm:cxn modelId="{D549D58E-3DC7-4AE8-8547-5A7CEC51A595}" type="presOf" srcId="{8114D4F8-4A7A-4F39-B5EE-9B15E2454F2A}" destId="{F7A695C7-F521-4418-812F-C3C4B3C53DD4}" srcOrd="0" destOrd="0" presId="urn:microsoft.com/office/officeart/2018/5/layout/CenteredIconLabelDescriptionList"/>
    <dgm:cxn modelId="{14E75C94-BB68-4E3E-AFDC-4CD42B7ABB45}" srcId="{1573C0C2-106B-45AC-A403-62A1E1CD1D09}" destId="{EF71C8CF-62FA-4DFA-9EFA-A6507B2C4AB5}" srcOrd="1" destOrd="0" parTransId="{818A5AE4-4181-43B7-9B6F-AED14A164B0C}" sibTransId="{BE977C03-A1A3-47EB-B323-DAB65B8AC39F}"/>
    <dgm:cxn modelId="{83C16E96-5FA4-4BC8-8111-328CA36B4F2B}" type="presOf" srcId="{A64A7E9B-F8B9-4DF7-A2D9-49CD23DA9DE0}" destId="{7F4BF672-7638-49F1-AC1C-85D109493190}" srcOrd="0" destOrd="0" presId="urn:microsoft.com/office/officeart/2018/5/layout/CenteredIconLabelDescriptionList"/>
    <dgm:cxn modelId="{073607A2-0707-4865-804D-76B6C8457E19}" type="presOf" srcId="{C0788964-1EFF-4D92-97FF-34336652144E}" destId="{05E4C420-BE2C-41A1-BACE-1E68AD45B888}" srcOrd="0" destOrd="0" presId="urn:microsoft.com/office/officeart/2018/5/layout/CenteredIconLabelDescriptionList"/>
    <dgm:cxn modelId="{F6F024B7-878D-4CD8-B011-235E38B3DFDB}" type="presOf" srcId="{2F10FB27-FFC2-4A86-BF64-F669C88009D3}" destId="{E6FE348A-0633-4AC5-A938-94FC90BD4293}" srcOrd="0" destOrd="0" presId="urn:microsoft.com/office/officeart/2018/5/layout/CenteredIconLabelDescriptionList"/>
    <dgm:cxn modelId="{32DC97B7-471C-4949-BE3B-5A1A860EC72D}" srcId="{1573C0C2-106B-45AC-A403-62A1E1CD1D09}" destId="{A64A7E9B-F8B9-4DF7-A2D9-49CD23DA9DE0}" srcOrd="0" destOrd="0" parTransId="{2321CB2E-C072-41EF-A0B8-F34CE16C7618}" sibTransId="{2A169210-EC76-4750-8737-D288EA12F3CD}"/>
    <dgm:cxn modelId="{8AF454C2-77AE-4983-A958-D4E7E31BB9A4}" type="presOf" srcId="{1573C0C2-106B-45AC-A403-62A1E1CD1D09}" destId="{7D6887A3-F56A-4711-A8D0-1787041E2DBF}" srcOrd="0" destOrd="0" presId="urn:microsoft.com/office/officeart/2018/5/layout/CenteredIconLabelDescriptionList"/>
    <dgm:cxn modelId="{8C0D7FD0-9A12-4BE0-9207-691CCC2D3A35}" srcId="{C0236073-C154-43E2-870F-A57FD04AA85C}" destId="{591AF9B8-EF6A-4428-8324-372CE2A52AC5}" srcOrd="1" destOrd="0" parTransId="{95C12588-D7DE-4893-A823-FEA816141A6E}" sibTransId="{4CBCA35E-F744-482E-86E0-983A2B281401}"/>
    <dgm:cxn modelId="{4EE894D2-A44B-462C-981C-558D6E666581}" srcId="{C0788964-1EFF-4D92-97FF-34336652144E}" destId="{C0236073-C154-43E2-870F-A57FD04AA85C}" srcOrd="1" destOrd="0" parTransId="{03664A1A-CACE-4924-AABD-629FA3ADA2D5}" sibTransId="{C278436F-AC23-4DDC-8B8C-EF8EEC67E186}"/>
    <dgm:cxn modelId="{524033E0-CA62-44EE-8D7A-E937487DB517}" srcId="{C0788964-1EFF-4D92-97FF-34336652144E}" destId="{CC2FC49D-8957-42E1-BB7F-BBAEF3EEBA97}" srcOrd="2" destOrd="0" parTransId="{1602CB2B-32F3-4805-8ACC-3DE0607A17AD}" sibTransId="{149C81A5-93F6-4C5C-97C3-4CF06729C853}"/>
    <dgm:cxn modelId="{2BA0E3E2-4878-41A7-8D85-20CCF00B46B4}" srcId="{C0788964-1EFF-4D92-97FF-34336652144E}" destId="{1573C0C2-106B-45AC-A403-62A1E1CD1D09}" srcOrd="0" destOrd="0" parTransId="{573C4AD9-BC11-4E85-BD36-DF4E1727E3C9}" sibTransId="{BF2517AA-5CE4-4206-B4A4-25FA50390EC5}"/>
    <dgm:cxn modelId="{836DB1E5-AC98-41BF-8FBE-58577202A255}" srcId="{2F10FB27-FFC2-4A86-BF64-F669C88009D3}" destId="{8114D4F8-4A7A-4F39-B5EE-9B15E2454F2A}" srcOrd="0" destOrd="0" parTransId="{45702492-6917-4B1F-B813-46943EFD6E14}" sibTransId="{18390F49-3816-41EF-89B6-3B938B1035C0}"/>
    <dgm:cxn modelId="{7A7A69F4-8065-40A7-BA56-5D6458AB85EF}" type="presOf" srcId="{451C14F4-C2AB-45E7-9B52-B8393826F903}" destId="{F7A695C7-F521-4418-812F-C3C4B3C53DD4}" srcOrd="0" destOrd="1" presId="urn:microsoft.com/office/officeart/2018/5/layout/CenteredIconLabelDescriptionList"/>
    <dgm:cxn modelId="{FBD8620D-814A-4975-B3F7-45D5C69749E3}" type="presParOf" srcId="{05E4C420-BE2C-41A1-BACE-1E68AD45B888}" destId="{0F14DEC3-6F0A-43BD-AD3E-7D1A695BF46E}" srcOrd="0" destOrd="0" presId="urn:microsoft.com/office/officeart/2018/5/layout/CenteredIconLabelDescriptionList"/>
    <dgm:cxn modelId="{E705E65D-2606-4E2B-8182-D4F90BCA1DFC}" type="presParOf" srcId="{0F14DEC3-6F0A-43BD-AD3E-7D1A695BF46E}" destId="{1541D634-CDCA-4242-BB3A-8DEAB54D749B}" srcOrd="0" destOrd="0" presId="urn:microsoft.com/office/officeart/2018/5/layout/CenteredIconLabelDescriptionList"/>
    <dgm:cxn modelId="{3E55FAE1-1E5B-4CB0-B98B-A67FDF0F377F}" type="presParOf" srcId="{0F14DEC3-6F0A-43BD-AD3E-7D1A695BF46E}" destId="{E13EFD9F-552C-4544-BDFF-81C999FFF8BB}" srcOrd="1" destOrd="0" presId="urn:microsoft.com/office/officeart/2018/5/layout/CenteredIconLabelDescriptionList"/>
    <dgm:cxn modelId="{A496E548-A7C2-4063-B5CD-02E07CCC04D5}" type="presParOf" srcId="{0F14DEC3-6F0A-43BD-AD3E-7D1A695BF46E}" destId="{7D6887A3-F56A-4711-A8D0-1787041E2DBF}" srcOrd="2" destOrd="0" presId="urn:microsoft.com/office/officeart/2018/5/layout/CenteredIconLabelDescriptionList"/>
    <dgm:cxn modelId="{13E47E10-346B-4052-8968-E4EAEA91A0D3}" type="presParOf" srcId="{0F14DEC3-6F0A-43BD-AD3E-7D1A695BF46E}" destId="{3B70D915-11DB-4503-BDE6-C7BFE51B5DB6}" srcOrd="3" destOrd="0" presId="urn:microsoft.com/office/officeart/2018/5/layout/CenteredIconLabelDescriptionList"/>
    <dgm:cxn modelId="{7C60C967-0FEA-42AE-AB22-7FC58B61D321}" type="presParOf" srcId="{0F14DEC3-6F0A-43BD-AD3E-7D1A695BF46E}" destId="{7F4BF672-7638-49F1-AC1C-85D109493190}" srcOrd="4" destOrd="0" presId="urn:microsoft.com/office/officeart/2018/5/layout/CenteredIconLabelDescriptionList"/>
    <dgm:cxn modelId="{BAA755D6-1B1B-4022-B571-37DFDF0F67CC}" type="presParOf" srcId="{05E4C420-BE2C-41A1-BACE-1E68AD45B888}" destId="{DA1BFFED-95B9-4D50-B038-2DFE8AA67BA6}" srcOrd="1" destOrd="0" presId="urn:microsoft.com/office/officeart/2018/5/layout/CenteredIconLabelDescriptionList"/>
    <dgm:cxn modelId="{CB74707D-9D14-4E28-BAD9-556E45670212}" type="presParOf" srcId="{05E4C420-BE2C-41A1-BACE-1E68AD45B888}" destId="{6D849E1F-56F9-43E8-B53C-F4FF055CACA6}" srcOrd="2" destOrd="0" presId="urn:microsoft.com/office/officeart/2018/5/layout/CenteredIconLabelDescriptionList"/>
    <dgm:cxn modelId="{602546A8-B0A6-4066-A95A-85423FB17E4C}" type="presParOf" srcId="{6D849E1F-56F9-43E8-B53C-F4FF055CACA6}" destId="{594FDC30-C434-43D0-87BC-49BAE8742DF3}" srcOrd="0" destOrd="0" presId="urn:microsoft.com/office/officeart/2018/5/layout/CenteredIconLabelDescriptionList"/>
    <dgm:cxn modelId="{E84928AD-53AE-4CE4-BE16-20359EB519C1}" type="presParOf" srcId="{6D849E1F-56F9-43E8-B53C-F4FF055CACA6}" destId="{DFDB018D-BE51-4C54-B322-76528D43BCCA}" srcOrd="1" destOrd="0" presId="urn:microsoft.com/office/officeart/2018/5/layout/CenteredIconLabelDescriptionList"/>
    <dgm:cxn modelId="{8C8BC647-1A04-451D-B0CD-0C679BBAA280}" type="presParOf" srcId="{6D849E1F-56F9-43E8-B53C-F4FF055CACA6}" destId="{BADDC57F-8726-49C3-9BCE-FA325F162E53}" srcOrd="2" destOrd="0" presId="urn:microsoft.com/office/officeart/2018/5/layout/CenteredIconLabelDescriptionList"/>
    <dgm:cxn modelId="{0F3172C3-38BB-4E84-A802-D00D6CAB53C9}" type="presParOf" srcId="{6D849E1F-56F9-43E8-B53C-F4FF055CACA6}" destId="{909C5A56-FA54-4FCE-A420-1B1CA981E001}" srcOrd="3" destOrd="0" presId="urn:microsoft.com/office/officeart/2018/5/layout/CenteredIconLabelDescriptionList"/>
    <dgm:cxn modelId="{924F858E-6EE7-4338-A860-6AE50CD837DE}" type="presParOf" srcId="{6D849E1F-56F9-43E8-B53C-F4FF055CACA6}" destId="{90A67E56-DA23-499E-9D6E-E59881712189}" srcOrd="4" destOrd="0" presId="urn:microsoft.com/office/officeart/2018/5/layout/CenteredIconLabelDescriptionList"/>
    <dgm:cxn modelId="{7A06ECA3-E2B1-4FCA-80B3-9E5546CF7712}" type="presParOf" srcId="{05E4C420-BE2C-41A1-BACE-1E68AD45B888}" destId="{BC3085FB-0DBC-4CCA-BDB2-7E72487829DC}" srcOrd="3" destOrd="0" presId="urn:microsoft.com/office/officeart/2018/5/layout/CenteredIconLabelDescriptionList"/>
    <dgm:cxn modelId="{081BEDC4-4BB4-4014-BE66-FBBF9C74061C}" type="presParOf" srcId="{05E4C420-BE2C-41A1-BACE-1E68AD45B888}" destId="{247A2CC2-7871-4F30-AD03-3C2C108D8AD2}" srcOrd="4" destOrd="0" presId="urn:microsoft.com/office/officeart/2018/5/layout/CenteredIconLabelDescriptionList"/>
    <dgm:cxn modelId="{A3D01E6B-5FFE-4736-A1C9-46C24E6F90AA}" type="presParOf" srcId="{247A2CC2-7871-4F30-AD03-3C2C108D8AD2}" destId="{47E8CD03-2F80-4F8E-A06F-29F72EB0201A}" srcOrd="0" destOrd="0" presId="urn:microsoft.com/office/officeart/2018/5/layout/CenteredIconLabelDescriptionList"/>
    <dgm:cxn modelId="{7BAB9C63-D353-4F45-8747-A049C46567D6}" type="presParOf" srcId="{247A2CC2-7871-4F30-AD03-3C2C108D8AD2}" destId="{9CB0F842-0CBA-44EA-BE2B-0D5C6E651266}" srcOrd="1" destOrd="0" presId="urn:microsoft.com/office/officeart/2018/5/layout/CenteredIconLabelDescriptionList"/>
    <dgm:cxn modelId="{6B66333D-1921-487A-991A-C063A73B8346}" type="presParOf" srcId="{247A2CC2-7871-4F30-AD03-3C2C108D8AD2}" destId="{E1724F6C-5749-4C36-B1C0-21A39A8AD4E1}" srcOrd="2" destOrd="0" presId="urn:microsoft.com/office/officeart/2018/5/layout/CenteredIconLabelDescriptionList"/>
    <dgm:cxn modelId="{BE9BA33F-AFB0-4D76-823F-0B20C6044422}" type="presParOf" srcId="{247A2CC2-7871-4F30-AD03-3C2C108D8AD2}" destId="{EB508BEA-9698-41C5-A29F-B1E701579C5A}" srcOrd="3" destOrd="0" presId="urn:microsoft.com/office/officeart/2018/5/layout/CenteredIconLabelDescriptionList"/>
    <dgm:cxn modelId="{6DD705C2-D4D4-41A1-9A80-BCC783BC3DB1}" type="presParOf" srcId="{247A2CC2-7871-4F30-AD03-3C2C108D8AD2}" destId="{69303F0E-FD5A-4712-82DE-315267C7ABD2}" srcOrd="4" destOrd="0" presId="urn:microsoft.com/office/officeart/2018/5/layout/CenteredIconLabelDescriptionList"/>
    <dgm:cxn modelId="{C8544E11-47B7-4413-9244-4FAA6404A2E2}" type="presParOf" srcId="{05E4C420-BE2C-41A1-BACE-1E68AD45B888}" destId="{246DC299-A081-489A-884D-7880F66C25ED}" srcOrd="5" destOrd="0" presId="urn:microsoft.com/office/officeart/2018/5/layout/CenteredIconLabelDescriptionList"/>
    <dgm:cxn modelId="{F44094F1-782D-47E1-8E76-5C1837BF76E0}" type="presParOf" srcId="{05E4C420-BE2C-41A1-BACE-1E68AD45B888}" destId="{D37D24C5-6206-4F6F-B733-4901F4C001F4}" srcOrd="6" destOrd="0" presId="urn:microsoft.com/office/officeart/2018/5/layout/CenteredIconLabelDescriptionList"/>
    <dgm:cxn modelId="{3E56DEBD-8B44-4CCC-A044-45D0DE7B9DFE}" type="presParOf" srcId="{D37D24C5-6206-4F6F-B733-4901F4C001F4}" destId="{7FE58574-B8E9-4B29-AC17-5276C7727D66}" srcOrd="0" destOrd="0" presId="urn:microsoft.com/office/officeart/2018/5/layout/CenteredIconLabelDescriptionList"/>
    <dgm:cxn modelId="{98B215D4-9B9E-49B5-B0F9-B0663F4161EB}" type="presParOf" srcId="{D37D24C5-6206-4F6F-B733-4901F4C001F4}" destId="{C409F55A-66D8-445F-92B2-39FC6D469DB2}" srcOrd="1" destOrd="0" presId="urn:microsoft.com/office/officeart/2018/5/layout/CenteredIconLabelDescriptionList"/>
    <dgm:cxn modelId="{FA3346C5-5305-4D3C-AFF2-4DC85ACCBA79}" type="presParOf" srcId="{D37D24C5-6206-4F6F-B733-4901F4C001F4}" destId="{E6FE348A-0633-4AC5-A938-94FC90BD4293}" srcOrd="2" destOrd="0" presId="urn:microsoft.com/office/officeart/2018/5/layout/CenteredIconLabelDescriptionList"/>
    <dgm:cxn modelId="{9D85223E-AD44-476D-9690-DAB03626578A}" type="presParOf" srcId="{D37D24C5-6206-4F6F-B733-4901F4C001F4}" destId="{EDC1251A-C7EA-4557-A00B-0B4CBB065CE3}" srcOrd="3" destOrd="0" presId="urn:microsoft.com/office/officeart/2018/5/layout/CenteredIconLabelDescriptionList"/>
    <dgm:cxn modelId="{82B6532F-DEE6-489C-AE23-7778E6255D92}" type="presParOf" srcId="{D37D24C5-6206-4F6F-B733-4901F4C001F4}" destId="{F7A695C7-F521-4418-812F-C3C4B3C53DD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59FB3-B064-4DDF-98A6-E391375C10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556E9-18E8-41EC-A95E-BA0C84DBB4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Imported Human Bias</a:t>
          </a:r>
        </a:p>
      </dgm:t>
    </dgm:pt>
    <dgm:pt modelId="{2F805911-C81D-4096-B27B-873C6A2C6109}" type="parTrans" cxnId="{00A90930-C2B1-4BF7-AFD9-E362E9B95B04}">
      <dgm:prSet/>
      <dgm:spPr/>
      <dgm:t>
        <a:bodyPr/>
        <a:lstStyle/>
        <a:p>
          <a:endParaRPr lang="en-US"/>
        </a:p>
      </dgm:t>
    </dgm:pt>
    <dgm:pt modelId="{4D3664FE-5DA0-42F9-A8C9-4874642133F0}" type="sibTrans" cxnId="{00A90930-C2B1-4BF7-AFD9-E362E9B95B04}">
      <dgm:prSet/>
      <dgm:spPr/>
      <dgm:t>
        <a:bodyPr/>
        <a:lstStyle/>
        <a:p>
          <a:endParaRPr lang="en-US"/>
        </a:p>
      </dgm:t>
    </dgm:pt>
    <dgm:pt modelId="{1D4C9790-1363-4769-9370-71791B3A3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Incorrect Advice</a:t>
          </a:r>
        </a:p>
      </dgm:t>
    </dgm:pt>
    <dgm:pt modelId="{716A642A-635D-4E58-B431-070AAFCDF474}" type="parTrans" cxnId="{A78DFFAC-73BC-4173-A47F-3B2CEE6088FA}">
      <dgm:prSet/>
      <dgm:spPr/>
      <dgm:t>
        <a:bodyPr/>
        <a:lstStyle/>
        <a:p>
          <a:endParaRPr lang="en-US"/>
        </a:p>
      </dgm:t>
    </dgm:pt>
    <dgm:pt modelId="{4533973C-CF60-45D7-B3BD-DD2033F36E0D}" type="sibTrans" cxnId="{A78DFFAC-73BC-4173-A47F-3B2CEE6088FA}">
      <dgm:prSet/>
      <dgm:spPr/>
      <dgm:t>
        <a:bodyPr/>
        <a:lstStyle/>
        <a:p>
          <a:endParaRPr lang="en-US"/>
        </a:p>
      </dgm:t>
    </dgm:pt>
    <dgm:pt modelId="{AD01BB3B-26EA-46A2-94E4-263559D6EE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Patient Dissatisfaction</a:t>
          </a:r>
        </a:p>
      </dgm:t>
    </dgm:pt>
    <dgm:pt modelId="{BD11F93D-6405-4419-A127-9F5C5D8DDF1E}" type="parTrans" cxnId="{0A72CAC2-005E-4A75-B7D0-FAEC51C76B07}">
      <dgm:prSet/>
      <dgm:spPr/>
      <dgm:t>
        <a:bodyPr/>
        <a:lstStyle/>
        <a:p>
          <a:endParaRPr lang="en-US"/>
        </a:p>
      </dgm:t>
    </dgm:pt>
    <dgm:pt modelId="{205172B2-C6A3-40C8-B8D6-9BF78702B2A3}" type="sibTrans" cxnId="{0A72CAC2-005E-4A75-B7D0-FAEC51C76B07}">
      <dgm:prSet/>
      <dgm:spPr/>
      <dgm:t>
        <a:bodyPr/>
        <a:lstStyle/>
        <a:p>
          <a:endParaRPr lang="en-US"/>
        </a:p>
      </dgm:t>
    </dgm:pt>
    <dgm:pt modelId="{9778F47E-4B4C-405C-A188-FE22B3E095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Massive Data Required</a:t>
          </a:r>
        </a:p>
      </dgm:t>
    </dgm:pt>
    <dgm:pt modelId="{7DC16391-CD0C-4944-98BC-3C71B9647905}" type="parTrans" cxnId="{30491C9B-D1C7-4F95-BF8A-D940C88EC96C}">
      <dgm:prSet/>
      <dgm:spPr/>
      <dgm:t>
        <a:bodyPr/>
        <a:lstStyle/>
        <a:p>
          <a:endParaRPr lang="en-US"/>
        </a:p>
      </dgm:t>
    </dgm:pt>
    <dgm:pt modelId="{1C847873-B77E-4B5D-8B34-F3583D9E5AF2}" type="sibTrans" cxnId="{30491C9B-D1C7-4F95-BF8A-D940C88EC96C}">
      <dgm:prSet/>
      <dgm:spPr/>
      <dgm:t>
        <a:bodyPr/>
        <a:lstStyle/>
        <a:p>
          <a:endParaRPr lang="en-US"/>
        </a:p>
      </dgm:t>
    </dgm:pt>
    <dgm:pt modelId="{EB0EE435-57EC-45E3-8983-208B59F8BE79}" type="pres">
      <dgm:prSet presAssocID="{15E59FB3-B064-4DDF-98A6-E391375C1031}" presName="vert0" presStyleCnt="0">
        <dgm:presLayoutVars>
          <dgm:dir/>
          <dgm:animOne val="branch"/>
          <dgm:animLvl val="lvl"/>
        </dgm:presLayoutVars>
      </dgm:prSet>
      <dgm:spPr/>
    </dgm:pt>
    <dgm:pt modelId="{BB619679-FC29-4BE6-84C0-ED36E29F1D96}" type="pres">
      <dgm:prSet presAssocID="{4E8556E9-18E8-41EC-A95E-BA0C84DBB43E}" presName="thickLine" presStyleLbl="alignNode1" presStyleIdx="0" presStyleCnt="4"/>
      <dgm:spPr/>
    </dgm:pt>
    <dgm:pt modelId="{D79A1D7F-92D9-429D-AC3A-803C2A90FC03}" type="pres">
      <dgm:prSet presAssocID="{4E8556E9-18E8-41EC-A95E-BA0C84DBB43E}" presName="horz1" presStyleCnt="0"/>
      <dgm:spPr/>
    </dgm:pt>
    <dgm:pt modelId="{CAF914C6-6A5D-45BD-A34C-930A5CD59091}" type="pres">
      <dgm:prSet presAssocID="{4E8556E9-18E8-41EC-A95E-BA0C84DBB43E}" presName="tx1" presStyleLbl="revTx" presStyleIdx="0" presStyleCnt="4"/>
      <dgm:spPr/>
    </dgm:pt>
    <dgm:pt modelId="{59CA3FD4-16BC-4457-AC92-29860884525F}" type="pres">
      <dgm:prSet presAssocID="{4E8556E9-18E8-41EC-A95E-BA0C84DBB43E}" presName="vert1" presStyleCnt="0"/>
      <dgm:spPr/>
    </dgm:pt>
    <dgm:pt modelId="{29761947-432E-496B-8A19-E0009FE095A8}" type="pres">
      <dgm:prSet presAssocID="{1D4C9790-1363-4769-9370-71791B3A3491}" presName="thickLine" presStyleLbl="alignNode1" presStyleIdx="1" presStyleCnt="4"/>
      <dgm:spPr/>
    </dgm:pt>
    <dgm:pt modelId="{32EDA2B2-39D9-4342-8C8F-5543C462D158}" type="pres">
      <dgm:prSet presAssocID="{1D4C9790-1363-4769-9370-71791B3A3491}" presName="horz1" presStyleCnt="0"/>
      <dgm:spPr/>
    </dgm:pt>
    <dgm:pt modelId="{6256D033-F737-4C81-81E1-F42781FC1BE2}" type="pres">
      <dgm:prSet presAssocID="{1D4C9790-1363-4769-9370-71791B3A3491}" presName="tx1" presStyleLbl="revTx" presStyleIdx="1" presStyleCnt="4"/>
      <dgm:spPr/>
    </dgm:pt>
    <dgm:pt modelId="{14088E92-0368-4F23-A07B-B7702618B98B}" type="pres">
      <dgm:prSet presAssocID="{1D4C9790-1363-4769-9370-71791B3A3491}" presName="vert1" presStyleCnt="0"/>
      <dgm:spPr/>
    </dgm:pt>
    <dgm:pt modelId="{C7D37FE5-DBF1-40AB-A42F-A4DE36CD39B1}" type="pres">
      <dgm:prSet presAssocID="{AD01BB3B-26EA-46A2-94E4-263559D6EEB6}" presName="thickLine" presStyleLbl="alignNode1" presStyleIdx="2" presStyleCnt="4"/>
      <dgm:spPr/>
    </dgm:pt>
    <dgm:pt modelId="{9A2A286D-D18E-4C91-AADD-DA2C693D7B3D}" type="pres">
      <dgm:prSet presAssocID="{AD01BB3B-26EA-46A2-94E4-263559D6EEB6}" presName="horz1" presStyleCnt="0"/>
      <dgm:spPr/>
    </dgm:pt>
    <dgm:pt modelId="{40672D1D-7FE1-4330-8704-FAE260901ECD}" type="pres">
      <dgm:prSet presAssocID="{AD01BB3B-26EA-46A2-94E4-263559D6EEB6}" presName="tx1" presStyleLbl="revTx" presStyleIdx="2" presStyleCnt="4"/>
      <dgm:spPr/>
    </dgm:pt>
    <dgm:pt modelId="{FFA1B150-0591-4264-80D9-FD990E57B19D}" type="pres">
      <dgm:prSet presAssocID="{AD01BB3B-26EA-46A2-94E4-263559D6EEB6}" presName="vert1" presStyleCnt="0"/>
      <dgm:spPr/>
    </dgm:pt>
    <dgm:pt modelId="{E55ADB29-B908-42DA-A58C-A3F3FDC91D95}" type="pres">
      <dgm:prSet presAssocID="{9778F47E-4B4C-405C-A188-FE22B3E0957A}" presName="thickLine" presStyleLbl="alignNode1" presStyleIdx="3" presStyleCnt="4"/>
      <dgm:spPr/>
    </dgm:pt>
    <dgm:pt modelId="{6194900A-DE71-424D-A364-DDACD8B34709}" type="pres">
      <dgm:prSet presAssocID="{9778F47E-4B4C-405C-A188-FE22B3E0957A}" presName="horz1" presStyleCnt="0"/>
      <dgm:spPr/>
    </dgm:pt>
    <dgm:pt modelId="{7DCDD8D0-633D-4CA9-A605-D785C27CA5B5}" type="pres">
      <dgm:prSet presAssocID="{9778F47E-4B4C-405C-A188-FE22B3E0957A}" presName="tx1" presStyleLbl="revTx" presStyleIdx="3" presStyleCnt="4"/>
      <dgm:spPr/>
    </dgm:pt>
    <dgm:pt modelId="{88675201-CDCF-4BC5-A855-367377F0575A}" type="pres">
      <dgm:prSet presAssocID="{9778F47E-4B4C-405C-A188-FE22B3E0957A}" presName="vert1" presStyleCnt="0"/>
      <dgm:spPr/>
    </dgm:pt>
  </dgm:ptLst>
  <dgm:cxnLst>
    <dgm:cxn modelId="{889A1C12-F877-466E-855E-DFE1E3B5D9E1}" type="presOf" srcId="{AD01BB3B-26EA-46A2-94E4-263559D6EEB6}" destId="{40672D1D-7FE1-4330-8704-FAE260901ECD}" srcOrd="0" destOrd="0" presId="urn:microsoft.com/office/officeart/2008/layout/LinedList"/>
    <dgm:cxn modelId="{00A90930-C2B1-4BF7-AFD9-E362E9B95B04}" srcId="{15E59FB3-B064-4DDF-98A6-E391375C1031}" destId="{4E8556E9-18E8-41EC-A95E-BA0C84DBB43E}" srcOrd="0" destOrd="0" parTransId="{2F805911-C81D-4096-B27B-873C6A2C6109}" sibTransId="{4D3664FE-5DA0-42F9-A8C9-4874642133F0}"/>
    <dgm:cxn modelId="{E976548D-B21E-4AE9-BCF2-1A8F0BD13334}" type="presOf" srcId="{4E8556E9-18E8-41EC-A95E-BA0C84DBB43E}" destId="{CAF914C6-6A5D-45BD-A34C-930A5CD59091}" srcOrd="0" destOrd="0" presId="urn:microsoft.com/office/officeart/2008/layout/LinedList"/>
    <dgm:cxn modelId="{30491C9B-D1C7-4F95-BF8A-D940C88EC96C}" srcId="{15E59FB3-B064-4DDF-98A6-E391375C1031}" destId="{9778F47E-4B4C-405C-A188-FE22B3E0957A}" srcOrd="3" destOrd="0" parTransId="{7DC16391-CD0C-4944-98BC-3C71B9647905}" sibTransId="{1C847873-B77E-4B5D-8B34-F3583D9E5AF2}"/>
    <dgm:cxn modelId="{553CC79F-7170-48C7-A0E9-668898291428}" type="presOf" srcId="{15E59FB3-B064-4DDF-98A6-E391375C1031}" destId="{EB0EE435-57EC-45E3-8983-208B59F8BE79}" srcOrd="0" destOrd="0" presId="urn:microsoft.com/office/officeart/2008/layout/LinedList"/>
    <dgm:cxn modelId="{A2C0B1A4-574F-42BC-B76C-177987B7AEF2}" type="presOf" srcId="{1D4C9790-1363-4769-9370-71791B3A3491}" destId="{6256D033-F737-4C81-81E1-F42781FC1BE2}" srcOrd="0" destOrd="0" presId="urn:microsoft.com/office/officeart/2008/layout/LinedList"/>
    <dgm:cxn modelId="{0A6308A8-8065-4A0D-8107-6E7C2A5E8BB3}" type="presOf" srcId="{9778F47E-4B4C-405C-A188-FE22B3E0957A}" destId="{7DCDD8D0-633D-4CA9-A605-D785C27CA5B5}" srcOrd="0" destOrd="0" presId="urn:microsoft.com/office/officeart/2008/layout/LinedList"/>
    <dgm:cxn modelId="{A78DFFAC-73BC-4173-A47F-3B2CEE6088FA}" srcId="{15E59FB3-B064-4DDF-98A6-E391375C1031}" destId="{1D4C9790-1363-4769-9370-71791B3A3491}" srcOrd="1" destOrd="0" parTransId="{716A642A-635D-4E58-B431-070AAFCDF474}" sibTransId="{4533973C-CF60-45D7-B3BD-DD2033F36E0D}"/>
    <dgm:cxn modelId="{0A72CAC2-005E-4A75-B7D0-FAEC51C76B07}" srcId="{15E59FB3-B064-4DDF-98A6-E391375C1031}" destId="{AD01BB3B-26EA-46A2-94E4-263559D6EEB6}" srcOrd="2" destOrd="0" parTransId="{BD11F93D-6405-4419-A127-9F5C5D8DDF1E}" sibTransId="{205172B2-C6A3-40C8-B8D6-9BF78702B2A3}"/>
    <dgm:cxn modelId="{CA4BC810-7E27-4D88-AB40-4EED39361452}" type="presParOf" srcId="{EB0EE435-57EC-45E3-8983-208B59F8BE79}" destId="{BB619679-FC29-4BE6-84C0-ED36E29F1D96}" srcOrd="0" destOrd="0" presId="urn:microsoft.com/office/officeart/2008/layout/LinedList"/>
    <dgm:cxn modelId="{84A49D58-A210-4B24-89A4-EB467524C35D}" type="presParOf" srcId="{EB0EE435-57EC-45E3-8983-208B59F8BE79}" destId="{D79A1D7F-92D9-429D-AC3A-803C2A90FC03}" srcOrd="1" destOrd="0" presId="urn:microsoft.com/office/officeart/2008/layout/LinedList"/>
    <dgm:cxn modelId="{5F4B2F2C-6897-43C6-841D-A4C0A681B190}" type="presParOf" srcId="{D79A1D7F-92D9-429D-AC3A-803C2A90FC03}" destId="{CAF914C6-6A5D-45BD-A34C-930A5CD59091}" srcOrd="0" destOrd="0" presId="urn:microsoft.com/office/officeart/2008/layout/LinedList"/>
    <dgm:cxn modelId="{EE0FDD69-AA2F-4236-8253-DD39FD77EED7}" type="presParOf" srcId="{D79A1D7F-92D9-429D-AC3A-803C2A90FC03}" destId="{59CA3FD4-16BC-4457-AC92-29860884525F}" srcOrd="1" destOrd="0" presId="urn:microsoft.com/office/officeart/2008/layout/LinedList"/>
    <dgm:cxn modelId="{9DECC5C8-D921-4393-858A-F29794B29588}" type="presParOf" srcId="{EB0EE435-57EC-45E3-8983-208B59F8BE79}" destId="{29761947-432E-496B-8A19-E0009FE095A8}" srcOrd="2" destOrd="0" presId="urn:microsoft.com/office/officeart/2008/layout/LinedList"/>
    <dgm:cxn modelId="{E4D67D1A-4AB7-42C4-AD17-322C49CD6068}" type="presParOf" srcId="{EB0EE435-57EC-45E3-8983-208B59F8BE79}" destId="{32EDA2B2-39D9-4342-8C8F-5543C462D158}" srcOrd="3" destOrd="0" presId="urn:microsoft.com/office/officeart/2008/layout/LinedList"/>
    <dgm:cxn modelId="{AB3B3C6A-D548-4C44-871E-FF2FCD03689C}" type="presParOf" srcId="{32EDA2B2-39D9-4342-8C8F-5543C462D158}" destId="{6256D033-F737-4C81-81E1-F42781FC1BE2}" srcOrd="0" destOrd="0" presId="urn:microsoft.com/office/officeart/2008/layout/LinedList"/>
    <dgm:cxn modelId="{6A2DF309-3373-4954-951A-8879DDA7EA19}" type="presParOf" srcId="{32EDA2B2-39D9-4342-8C8F-5543C462D158}" destId="{14088E92-0368-4F23-A07B-B7702618B98B}" srcOrd="1" destOrd="0" presId="urn:microsoft.com/office/officeart/2008/layout/LinedList"/>
    <dgm:cxn modelId="{792BC86C-B531-41F8-8E1B-EE4FA460C0BD}" type="presParOf" srcId="{EB0EE435-57EC-45E3-8983-208B59F8BE79}" destId="{C7D37FE5-DBF1-40AB-A42F-A4DE36CD39B1}" srcOrd="4" destOrd="0" presId="urn:microsoft.com/office/officeart/2008/layout/LinedList"/>
    <dgm:cxn modelId="{27126A25-1691-4AC2-BFEA-66B6812B6C63}" type="presParOf" srcId="{EB0EE435-57EC-45E3-8983-208B59F8BE79}" destId="{9A2A286D-D18E-4C91-AADD-DA2C693D7B3D}" srcOrd="5" destOrd="0" presId="urn:microsoft.com/office/officeart/2008/layout/LinedList"/>
    <dgm:cxn modelId="{F59FA926-8001-4A55-8935-C828C3E1EB21}" type="presParOf" srcId="{9A2A286D-D18E-4C91-AADD-DA2C693D7B3D}" destId="{40672D1D-7FE1-4330-8704-FAE260901ECD}" srcOrd="0" destOrd="0" presId="urn:microsoft.com/office/officeart/2008/layout/LinedList"/>
    <dgm:cxn modelId="{E0B23EAB-C3B1-4BED-B5E6-83350C9C291E}" type="presParOf" srcId="{9A2A286D-D18E-4C91-AADD-DA2C693D7B3D}" destId="{FFA1B150-0591-4264-80D9-FD990E57B19D}" srcOrd="1" destOrd="0" presId="urn:microsoft.com/office/officeart/2008/layout/LinedList"/>
    <dgm:cxn modelId="{1C6DC1C9-A582-411B-B5B9-85874DD51930}" type="presParOf" srcId="{EB0EE435-57EC-45E3-8983-208B59F8BE79}" destId="{E55ADB29-B908-42DA-A58C-A3F3FDC91D95}" srcOrd="6" destOrd="0" presId="urn:microsoft.com/office/officeart/2008/layout/LinedList"/>
    <dgm:cxn modelId="{68EF3641-43E6-4668-A338-8793429A75FB}" type="presParOf" srcId="{EB0EE435-57EC-45E3-8983-208B59F8BE79}" destId="{6194900A-DE71-424D-A364-DDACD8B34709}" srcOrd="7" destOrd="0" presId="urn:microsoft.com/office/officeart/2008/layout/LinedList"/>
    <dgm:cxn modelId="{22E624A5-02ED-4181-801F-0516D52ED71A}" type="presParOf" srcId="{6194900A-DE71-424D-A364-DDACD8B34709}" destId="{7DCDD8D0-633D-4CA9-A605-D785C27CA5B5}" srcOrd="0" destOrd="0" presId="urn:microsoft.com/office/officeart/2008/layout/LinedList"/>
    <dgm:cxn modelId="{08D532C4-0ACD-4BC4-B27C-002AEB09922D}" type="presParOf" srcId="{6194900A-DE71-424D-A364-DDACD8B34709}" destId="{88675201-CDCF-4BC5-A855-367377F057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A32D78-6642-4CDA-A9EB-08CE761B6D2A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5A6875-D52E-402A-B4F6-F076AF6534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Risk Management Controls</a:t>
          </a:r>
        </a:p>
      </dgm:t>
    </dgm:pt>
    <dgm:pt modelId="{21AEC07F-61BE-4839-AC4C-E10EE61558EA}" type="parTrans" cxnId="{CE01FE01-F260-42A5-B366-4451649347CA}">
      <dgm:prSet/>
      <dgm:spPr/>
      <dgm:t>
        <a:bodyPr/>
        <a:lstStyle/>
        <a:p>
          <a:endParaRPr lang="en-US"/>
        </a:p>
      </dgm:t>
    </dgm:pt>
    <dgm:pt modelId="{6F7D7938-82FE-4B98-947F-06040B035E35}" type="sibTrans" cxnId="{CE01FE01-F260-42A5-B366-4451649347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E91F0E5-53A7-46A5-B5BC-E807647A8B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Internal Audit Functions</a:t>
          </a:r>
        </a:p>
      </dgm:t>
    </dgm:pt>
    <dgm:pt modelId="{ECC5945D-6017-4F2C-A400-2BCF6338E187}" type="parTrans" cxnId="{B4E77D9A-9170-4FDB-8FE6-AB3F0A50D7CE}">
      <dgm:prSet/>
      <dgm:spPr/>
      <dgm:t>
        <a:bodyPr/>
        <a:lstStyle/>
        <a:p>
          <a:endParaRPr lang="en-US"/>
        </a:p>
      </dgm:t>
    </dgm:pt>
    <dgm:pt modelId="{9D6886B6-6581-4391-884B-B9D57B56B6B3}" type="sibTrans" cxnId="{B4E77D9A-9170-4FDB-8FE6-AB3F0A50D7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6CB17B-7547-4950-8281-C426DC9DB6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AI Governance Policies &amp; Procedures</a:t>
          </a:r>
        </a:p>
      </dgm:t>
    </dgm:pt>
    <dgm:pt modelId="{2B341541-2FDB-4A5D-9590-B055F13F2D29}" type="parTrans" cxnId="{9AE59495-D846-4C4E-A52C-1179198AB8A6}">
      <dgm:prSet/>
      <dgm:spPr/>
      <dgm:t>
        <a:bodyPr/>
        <a:lstStyle/>
        <a:p>
          <a:endParaRPr lang="en-US"/>
        </a:p>
      </dgm:t>
    </dgm:pt>
    <dgm:pt modelId="{CE89B713-9798-43D6-B52C-21F66C58A916}" type="sibTrans" cxnId="{9AE59495-D846-4C4E-A52C-1179198AB8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D8228C-FF4D-4315-8DD5-A41C5D024E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Monitoring of Internal Controls</a:t>
          </a:r>
        </a:p>
      </dgm:t>
    </dgm:pt>
    <dgm:pt modelId="{AE0CB32E-0536-46DF-B315-FB44F2236020}" type="parTrans" cxnId="{ADE4B947-8106-4624-9521-36DE5D1B8BC0}">
      <dgm:prSet/>
      <dgm:spPr/>
      <dgm:t>
        <a:bodyPr/>
        <a:lstStyle/>
        <a:p>
          <a:endParaRPr lang="en-US"/>
        </a:p>
      </dgm:t>
    </dgm:pt>
    <dgm:pt modelId="{A5751917-1DB4-4DC1-9726-B1D4C0D77150}" type="sibTrans" cxnId="{ADE4B947-8106-4624-9521-36DE5D1B8B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CD0587-7DF8-4CE7-AD68-B613D611DD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Investigation of Potential Biases</a:t>
          </a:r>
        </a:p>
      </dgm:t>
    </dgm:pt>
    <dgm:pt modelId="{C06D6F40-39AC-47C8-90A4-84CED0D704FE}" type="parTrans" cxnId="{A2D75FA8-470B-4093-A3FD-C30A9A09C010}">
      <dgm:prSet/>
      <dgm:spPr/>
      <dgm:t>
        <a:bodyPr/>
        <a:lstStyle/>
        <a:p>
          <a:endParaRPr lang="en-US"/>
        </a:p>
      </dgm:t>
    </dgm:pt>
    <dgm:pt modelId="{F601242C-00D7-4DDF-B478-10D28EFB2A7F}" type="sibTrans" cxnId="{A2D75FA8-470B-4093-A3FD-C30A9A09C010}">
      <dgm:prSet/>
      <dgm:spPr/>
      <dgm:t>
        <a:bodyPr/>
        <a:lstStyle/>
        <a:p>
          <a:endParaRPr lang="en-US"/>
        </a:p>
      </dgm:t>
    </dgm:pt>
    <dgm:pt modelId="{B9C456F4-F5BC-4555-9BFB-783291219E28}" type="pres">
      <dgm:prSet presAssocID="{38A32D78-6642-4CDA-A9EB-08CE761B6D2A}" presName="root" presStyleCnt="0">
        <dgm:presLayoutVars>
          <dgm:dir/>
          <dgm:resizeHandles val="exact"/>
        </dgm:presLayoutVars>
      </dgm:prSet>
      <dgm:spPr/>
    </dgm:pt>
    <dgm:pt modelId="{BADA317D-C64F-46C5-A7F8-42F7DE1B6B53}" type="pres">
      <dgm:prSet presAssocID="{BA5A6875-D52E-402A-B4F6-F076AF653439}" presName="compNode" presStyleCnt="0"/>
      <dgm:spPr/>
    </dgm:pt>
    <dgm:pt modelId="{43EE9989-0D79-4C91-B1E5-9AB00A6A0925}" type="pres">
      <dgm:prSet presAssocID="{BA5A6875-D52E-402A-B4F6-F076AF653439}" presName="iconBgRect" presStyleLbl="bgShp" presStyleIdx="0" presStyleCnt="5"/>
      <dgm:spPr/>
    </dgm:pt>
    <dgm:pt modelId="{4C04DE9A-EDEA-4DFC-9417-B846F63F8B74}" type="pres">
      <dgm:prSet presAssocID="{BA5A6875-D52E-402A-B4F6-F076AF65343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F908DE9-3C31-4C39-A904-1AB836566FA9}" type="pres">
      <dgm:prSet presAssocID="{BA5A6875-D52E-402A-B4F6-F076AF653439}" presName="spaceRect" presStyleCnt="0"/>
      <dgm:spPr/>
    </dgm:pt>
    <dgm:pt modelId="{26154395-8598-495A-A7D2-790FB65A8632}" type="pres">
      <dgm:prSet presAssocID="{BA5A6875-D52E-402A-B4F6-F076AF653439}" presName="textRect" presStyleLbl="revTx" presStyleIdx="0" presStyleCnt="5">
        <dgm:presLayoutVars>
          <dgm:chMax val="1"/>
          <dgm:chPref val="1"/>
        </dgm:presLayoutVars>
      </dgm:prSet>
      <dgm:spPr/>
    </dgm:pt>
    <dgm:pt modelId="{C4C5AF36-B4D0-434A-9E35-9BD24E35A286}" type="pres">
      <dgm:prSet presAssocID="{6F7D7938-82FE-4B98-947F-06040B035E35}" presName="sibTrans" presStyleCnt="0"/>
      <dgm:spPr/>
    </dgm:pt>
    <dgm:pt modelId="{4B8EB71A-2715-4BA7-A714-84ACB328B4AB}" type="pres">
      <dgm:prSet presAssocID="{7E91F0E5-53A7-46A5-B5BC-E807647A8BBC}" presName="compNode" presStyleCnt="0"/>
      <dgm:spPr/>
    </dgm:pt>
    <dgm:pt modelId="{D605916C-52EE-403A-B168-924CA403B325}" type="pres">
      <dgm:prSet presAssocID="{7E91F0E5-53A7-46A5-B5BC-E807647A8BBC}" presName="iconBgRect" presStyleLbl="bgShp" presStyleIdx="1" presStyleCnt="5"/>
      <dgm:spPr/>
    </dgm:pt>
    <dgm:pt modelId="{B29F77B0-A9A1-45BC-BFB8-A3CE7585542B}" type="pres">
      <dgm:prSet presAssocID="{7E91F0E5-53A7-46A5-B5BC-E807647A8BBC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DDE19C6-7B06-48A6-A55F-619F0A20D666}" type="pres">
      <dgm:prSet presAssocID="{7E91F0E5-53A7-46A5-B5BC-E807647A8BBC}" presName="spaceRect" presStyleCnt="0"/>
      <dgm:spPr/>
    </dgm:pt>
    <dgm:pt modelId="{33D25D78-0BEC-472E-A541-FC13ED2AE624}" type="pres">
      <dgm:prSet presAssocID="{7E91F0E5-53A7-46A5-B5BC-E807647A8BBC}" presName="textRect" presStyleLbl="revTx" presStyleIdx="1" presStyleCnt="5">
        <dgm:presLayoutVars>
          <dgm:chMax val="1"/>
          <dgm:chPref val="1"/>
        </dgm:presLayoutVars>
      </dgm:prSet>
      <dgm:spPr/>
    </dgm:pt>
    <dgm:pt modelId="{7B7171DD-5C8B-4FA3-976A-1B28F5EFD192}" type="pres">
      <dgm:prSet presAssocID="{9D6886B6-6581-4391-884B-B9D57B56B6B3}" presName="sibTrans" presStyleCnt="0"/>
      <dgm:spPr/>
    </dgm:pt>
    <dgm:pt modelId="{58F64847-5E36-4C4E-A526-E311FA18A16A}" type="pres">
      <dgm:prSet presAssocID="{3D6CB17B-7547-4950-8281-C426DC9DB627}" presName="compNode" presStyleCnt="0"/>
      <dgm:spPr/>
    </dgm:pt>
    <dgm:pt modelId="{6A902EA3-1E3D-4120-872E-0A315773D332}" type="pres">
      <dgm:prSet presAssocID="{3D6CB17B-7547-4950-8281-C426DC9DB627}" presName="iconBgRect" presStyleLbl="bgShp" presStyleIdx="2" presStyleCnt="5"/>
      <dgm:spPr/>
    </dgm:pt>
    <dgm:pt modelId="{CDC630FA-15C2-420B-B987-AB32F0A99205}" type="pres">
      <dgm:prSet presAssocID="{3D6CB17B-7547-4950-8281-C426DC9DB627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4F8C8C1-C03D-40AA-B484-CA12C2036A22}" type="pres">
      <dgm:prSet presAssocID="{3D6CB17B-7547-4950-8281-C426DC9DB627}" presName="spaceRect" presStyleCnt="0"/>
      <dgm:spPr/>
    </dgm:pt>
    <dgm:pt modelId="{A3685FDA-3DE8-41D1-8E88-CC4ABEFEFACD}" type="pres">
      <dgm:prSet presAssocID="{3D6CB17B-7547-4950-8281-C426DC9DB627}" presName="textRect" presStyleLbl="revTx" presStyleIdx="2" presStyleCnt="5">
        <dgm:presLayoutVars>
          <dgm:chMax val="1"/>
          <dgm:chPref val="1"/>
        </dgm:presLayoutVars>
      </dgm:prSet>
      <dgm:spPr/>
    </dgm:pt>
    <dgm:pt modelId="{06E85BD4-C852-4131-A548-624124FEEE9C}" type="pres">
      <dgm:prSet presAssocID="{CE89B713-9798-43D6-B52C-21F66C58A916}" presName="sibTrans" presStyleCnt="0"/>
      <dgm:spPr/>
    </dgm:pt>
    <dgm:pt modelId="{B5A9F1E9-D505-4FAF-B752-C7D5EBAD9904}" type="pres">
      <dgm:prSet presAssocID="{76D8228C-FF4D-4315-8DD5-A41C5D024E52}" presName="compNode" presStyleCnt="0"/>
      <dgm:spPr/>
    </dgm:pt>
    <dgm:pt modelId="{5DF3BDCB-EFB4-460D-8981-D61B060CE494}" type="pres">
      <dgm:prSet presAssocID="{76D8228C-FF4D-4315-8DD5-A41C5D024E52}" presName="iconBgRect" presStyleLbl="bgShp" presStyleIdx="3" presStyleCnt="5"/>
      <dgm:spPr/>
    </dgm:pt>
    <dgm:pt modelId="{45EAE151-F744-4BD2-919A-0466A58A386C}" type="pres">
      <dgm:prSet presAssocID="{76D8228C-FF4D-4315-8DD5-A41C5D024E52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49BA920-F3DE-40B4-822B-023C62159453}" type="pres">
      <dgm:prSet presAssocID="{76D8228C-FF4D-4315-8DD5-A41C5D024E52}" presName="spaceRect" presStyleCnt="0"/>
      <dgm:spPr/>
    </dgm:pt>
    <dgm:pt modelId="{54D282ED-B4C8-46A4-821B-12B60B373DDF}" type="pres">
      <dgm:prSet presAssocID="{76D8228C-FF4D-4315-8DD5-A41C5D024E52}" presName="textRect" presStyleLbl="revTx" presStyleIdx="3" presStyleCnt="5">
        <dgm:presLayoutVars>
          <dgm:chMax val="1"/>
          <dgm:chPref val="1"/>
        </dgm:presLayoutVars>
      </dgm:prSet>
      <dgm:spPr/>
    </dgm:pt>
    <dgm:pt modelId="{7E21264F-AB17-484E-99EB-381F6F34C0F3}" type="pres">
      <dgm:prSet presAssocID="{A5751917-1DB4-4DC1-9726-B1D4C0D77150}" presName="sibTrans" presStyleCnt="0"/>
      <dgm:spPr/>
    </dgm:pt>
    <dgm:pt modelId="{BCAA0AF4-5707-45A1-A5B5-A42F7A552993}" type="pres">
      <dgm:prSet presAssocID="{33CD0587-7DF8-4CE7-AD68-B613D611DDA6}" presName="compNode" presStyleCnt="0"/>
      <dgm:spPr/>
    </dgm:pt>
    <dgm:pt modelId="{69B0BBFB-163A-4EC7-A52D-9993E9D44D3D}" type="pres">
      <dgm:prSet presAssocID="{33CD0587-7DF8-4CE7-AD68-B613D611DDA6}" presName="iconBgRect" presStyleLbl="bgShp" presStyleIdx="4" presStyleCnt="5"/>
      <dgm:spPr/>
    </dgm:pt>
    <dgm:pt modelId="{0AE98FCB-D815-42C0-86DC-F280C60F551C}" type="pres">
      <dgm:prSet presAssocID="{33CD0587-7DF8-4CE7-AD68-B613D611DDA6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67DDAA0-E5A1-42C3-A520-98FB6BD15D84}" type="pres">
      <dgm:prSet presAssocID="{33CD0587-7DF8-4CE7-AD68-B613D611DDA6}" presName="spaceRect" presStyleCnt="0"/>
      <dgm:spPr/>
    </dgm:pt>
    <dgm:pt modelId="{73B1E9BA-117F-40A0-BD68-35D8B28715E1}" type="pres">
      <dgm:prSet presAssocID="{33CD0587-7DF8-4CE7-AD68-B613D611DDA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E01FE01-F260-42A5-B366-4451649347CA}" srcId="{38A32D78-6642-4CDA-A9EB-08CE761B6D2A}" destId="{BA5A6875-D52E-402A-B4F6-F076AF653439}" srcOrd="0" destOrd="0" parTransId="{21AEC07F-61BE-4839-AC4C-E10EE61558EA}" sibTransId="{6F7D7938-82FE-4B98-947F-06040B035E35}"/>
    <dgm:cxn modelId="{135B7B3A-4B3B-4B7F-9CD2-3CF3B155B226}" type="presOf" srcId="{3D6CB17B-7547-4950-8281-C426DC9DB627}" destId="{A3685FDA-3DE8-41D1-8E88-CC4ABEFEFACD}" srcOrd="0" destOrd="0" presId="urn:microsoft.com/office/officeart/2018/5/layout/IconCircleLabelList"/>
    <dgm:cxn modelId="{ADE4B947-8106-4624-9521-36DE5D1B8BC0}" srcId="{38A32D78-6642-4CDA-A9EB-08CE761B6D2A}" destId="{76D8228C-FF4D-4315-8DD5-A41C5D024E52}" srcOrd="3" destOrd="0" parTransId="{AE0CB32E-0536-46DF-B315-FB44F2236020}" sibTransId="{A5751917-1DB4-4DC1-9726-B1D4C0D77150}"/>
    <dgm:cxn modelId="{73E9D155-4E02-4B4E-8C7D-A5BB644659A2}" type="presOf" srcId="{BA5A6875-D52E-402A-B4F6-F076AF653439}" destId="{26154395-8598-495A-A7D2-790FB65A8632}" srcOrd="0" destOrd="0" presId="urn:microsoft.com/office/officeart/2018/5/layout/IconCircleLabelList"/>
    <dgm:cxn modelId="{A2D7CE7A-9EE6-40C8-91FB-CED8E4CD60D9}" type="presOf" srcId="{7E91F0E5-53A7-46A5-B5BC-E807647A8BBC}" destId="{33D25D78-0BEC-472E-A541-FC13ED2AE624}" srcOrd="0" destOrd="0" presId="urn:microsoft.com/office/officeart/2018/5/layout/IconCircleLabelList"/>
    <dgm:cxn modelId="{9AE59495-D846-4C4E-A52C-1179198AB8A6}" srcId="{38A32D78-6642-4CDA-A9EB-08CE761B6D2A}" destId="{3D6CB17B-7547-4950-8281-C426DC9DB627}" srcOrd="2" destOrd="0" parTransId="{2B341541-2FDB-4A5D-9590-B055F13F2D29}" sibTransId="{CE89B713-9798-43D6-B52C-21F66C58A916}"/>
    <dgm:cxn modelId="{B4E77D9A-9170-4FDB-8FE6-AB3F0A50D7CE}" srcId="{38A32D78-6642-4CDA-A9EB-08CE761B6D2A}" destId="{7E91F0E5-53A7-46A5-B5BC-E807647A8BBC}" srcOrd="1" destOrd="0" parTransId="{ECC5945D-6017-4F2C-A400-2BCF6338E187}" sibTransId="{9D6886B6-6581-4391-884B-B9D57B56B6B3}"/>
    <dgm:cxn modelId="{E28A3AA6-A979-4EED-90A2-A11F216ED612}" type="presOf" srcId="{38A32D78-6642-4CDA-A9EB-08CE761B6D2A}" destId="{B9C456F4-F5BC-4555-9BFB-783291219E28}" srcOrd="0" destOrd="0" presId="urn:microsoft.com/office/officeart/2018/5/layout/IconCircleLabelList"/>
    <dgm:cxn modelId="{A2D75FA8-470B-4093-A3FD-C30A9A09C010}" srcId="{38A32D78-6642-4CDA-A9EB-08CE761B6D2A}" destId="{33CD0587-7DF8-4CE7-AD68-B613D611DDA6}" srcOrd="4" destOrd="0" parTransId="{C06D6F40-39AC-47C8-90A4-84CED0D704FE}" sibTransId="{F601242C-00D7-4DDF-B478-10D28EFB2A7F}"/>
    <dgm:cxn modelId="{165CB4B5-3068-4E84-B9D1-2BE2CBAD0227}" type="presOf" srcId="{33CD0587-7DF8-4CE7-AD68-B613D611DDA6}" destId="{73B1E9BA-117F-40A0-BD68-35D8B28715E1}" srcOrd="0" destOrd="0" presId="urn:microsoft.com/office/officeart/2018/5/layout/IconCircleLabelList"/>
    <dgm:cxn modelId="{A92A43DD-016E-4841-BEB8-BBF1D8352869}" type="presOf" srcId="{76D8228C-FF4D-4315-8DD5-A41C5D024E52}" destId="{54D282ED-B4C8-46A4-821B-12B60B373DDF}" srcOrd="0" destOrd="0" presId="urn:microsoft.com/office/officeart/2018/5/layout/IconCircleLabelList"/>
    <dgm:cxn modelId="{7FB9E8AE-3AF4-4A9E-B085-6C05088B0E56}" type="presParOf" srcId="{B9C456F4-F5BC-4555-9BFB-783291219E28}" destId="{BADA317D-C64F-46C5-A7F8-42F7DE1B6B53}" srcOrd="0" destOrd="0" presId="urn:microsoft.com/office/officeart/2018/5/layout/IconCircleLabelList"/>
    <dgm:cxn modelId="{1426F23B-3E20-4D4E-B53B-80B32074DE4C}" type="presParOf" srcId="{BADA317D-C64F-46C5-A7F8-42F7DE1B6B53}" destId="{43EE9989-0D79-4C91-B1E5-9AB00A6A0925}" srcOrd="0" destOrd="0" presId="urn:microsoft.com/office/officeart/2018/5/layout/IconCircleLabelList"/>
    <dgm:cxn modelId="{F84D2761-4696-4364-841F-6F919A4111CF}" type="presParOf" srcId="{BADA317D-C64F-46C5-A7F8-42F7DE1B6B53}" destId="{4C04DE9A-EDEA-4DFC-9417-B846F63F8B74}" srcOrd="1" destOrd="0" presId="urn:microsoft.com/office/officeart/2018/5/layout/IconCircleLabelList"/>
    <dgm:cxn modelId="{E61DF22F-F5F3-461C-ADD8-F03ECD4D27AA}" type="presParOf" srcId="{BADA317D-C64F-46C5-A7F8-42F7DE1B6B53}" destId="{6F908DE9-3C31-4C39-A904-1AB836566FA9}" srcOrd="2" destOrd="0" presId="urn:microsoft.com/office/officeart/2018/5/layout/IconCircleLabelList"/>
    <dgm:cxn modelId="{0608F9A3-D506-4E3B-8A07-3D3176DE81D6}" type="presParOf" srcId="{BADA317D-C64F-46C5-A7F8-42F7DE1B6B53}" destId="{26154395-8598-495A-A7D2-790FB65A8632}" srcOrd="3" destOrd="0" presId="urn:microsoft.com/office/officeart/2018/5/layout/IconCircleLabelList"/>
    <dgm:cxn modelId="{1BB949DC-ADBC-421F-B4B8-AD4A5E2C8344}" type="presParOf" srcId="{B9C456F4-F5BC-4555-9BFB-783291219E28}" destId="{C4C5AF36-B4D0-434A-9E35-9BD24E35A286}" srcOrd="1" destOrd="0" presId="urn:microsoft.com/office/officeart/2018/5/layout/IconCircleLabelList"/>
    <dgm:cxn modelId="{4D5AF0A5-9EF7-4825-B950-B1A13DF2CCE8}" type="presParOf" srcId="{B9C456F4-F5BC-4555-9BFB-783291219E28}" destId="{4B8EB71A-2715-4BA7-A714-84ACB328B4AB}" srcOrd="2" destOrd="0" presId="urn:microsoft.com/office/officeart/2018/5/layout/IconCircleLabelList"/>
    <dgm:cxn modelId="{83FAE52F-1267-4F72-845E-DF2C7FD21CE4}" type="presParOf" srcId="{4B8EB71A-2715-4BA7-A714-84ACB328B4AB}" destId="{D605916C-52EE-403A-B168-924CA403B325}" srcOrd="0" destOrd="0" presId="urn:microsoft.com/office/officeart/2018/5/layout/IconCircleLabelList"/>
    <dgm:cxn modelId="{1F7A52E6-2981-44AB-8EAD-8C1ADB71EA87}" type="presParOf" srcId="{4B8EB71A-2715-4BA7-A714-84ACB328B4AB}" destId="{B29F77B0-A9A1-45BC-BFB8-A3CE7585542B}" srcOrd="1" destOrd="0" presId="urn:microsoft.com/office/officeart/2018/5/layout/IconCircleLabelList"/>
    <dgm:cxn modelId="{B5699E89-3E33-4EA1-AC7B-D9D21F3BB405}" type="presParOf" srcId="{4B8EB71A-2715-4BA7-A714-84ACB328B4AB}" destId="{1DDE19C6-7B06-48A6-A55F-619F0A20D666}" srcOrd="2" destOrd="0" presId="urn:microsoft.com/office/officeart/2018/5/layout/IconCircleLabelList"/>
    <dgm:cxn modelId="{845188FD-A20A-4E7E-A787-5E76B73FD993}" type="presParOf" srcId="{4B8EB71A-2715-4BA7-A714-84ACB328B4AB}" destId="{33D25D78-0BEC-472E-A541-FC13ED2AE624}" srcOrd="3" destOrd="0" presId="urn:microsoft.com/office/officeart/2018/5/layout/IconCircleLabelList"/>
    <dgm:cxn modelId="{98024078-CB1E-4675-BE9F-4098B397449B}" type="presParOf" srcId="{B9C456F4-F5BC-4555-9BFB-783291219E28}" destId="{7B7171DD-5C8B-4FA3-976A-1B28F5EFD192}" srcOrd="3" destOrd="0" presId="urn:microsoft.com/office/officeart/2018/5/layout/IconCircleLabelList"/>
    <dgm:cxn modelId="{DFC55805-2EA9-4B06-9DED-519F4C76F405}" type="presParOf" srcId="{B9C456F4-F5BC-4555-9BFB-783291219E28}" destId="{58F64847-5E36-4C4E-A526-E311FA18A16A}" srcOrd="4" destOrd="0" presId="urn:microsoft.com/office/officeart/2018/5/layout/IconCircleLabelList"/>
    <dgm:cxn modelId="{C0D6FD08-ECCA-49C5-A31C-7B20E0FA0C34}" type="presParOf" srcId="{58F64847-5E36-4C4E-A526-E311FA18A16A}" destId="{6A902EA3-1E3D-4120-872E-0A315773D332}" srcOrd="0" destOrd="0" presId="urn:microsoft.com/office/officeart/2018/5/layout/IconCircleLabelList"/>
    <dgm:cxn modelId="{CE6CFA36-523F-464C-8856-666FFE3957E9}" type="presParOf" srcId="{58F64847-5E36-4C4E-A526-E311FA18A16A}" destId="{CDC630FA-15C2-420B-B987-AB32F0A99205}" srcOrd="1" destOrd="0" presId="urn:microsoft.com/office/officeart/2018/5/layout/IconCircleLabelList"/>
    <dgm:cxn modelId="{3D2F8FCA-C024-4EF3-A954-C428DF04F376}" type="presParOf" srcId="{58F64847-5E36-4C4E-A526-E311FA18A16A}" destId="{D4F8C8C1-C03D-40AA-B484-CA12C2036A22}" srcOrd="2" destOrd="0" presId="urn:microsoft.com/office/officeart/2018/5/layout/IconCircleLabelList"/>
    <dgm:cxn modelId="{CF0C6128-EECA-4759-B06D-3C390267299E}" type="presParOf" srcId="{58F64847-5E36-4C4E-A526-E311FA18A16A}" destId="{A3685FDA-3DE8-41D1-8E88-CC4ABEFEFACD}" srcOrd="3" destOrd="0" presId="urn:microsoft.com/office/officeart/2018/5/layout/IconCircleLabelList"/>
    <dgm:cxn modelId="{B1E2A23D-1A04-43C7-A711-A77E2691D87A}" type="presParOf" srcId="{B9C456F4-F5BC-4555-9BFB-783291219E28}" destId="{06E85BD4-C852-4131-A548-624124FEEE9C}" srcOrd="5" destOrd="0" presId="urn:microsoft.com/office/officeart/2018/5/layout/IconCircleLabelList"/>
    <dgm:cxn modelId="{F4DAAF09-5134-4C53-954C-A8BED5129727}" type="presParOf" srcId="{B9C456F4-F5BC-4555-9BFB-783291219E28}" destId="{B5A9F1E9-D505-4FAF-B752-C7D5EBAD9904}" srcOrd="6" destOrd="0" presId="urn:microsoft.com/office/officeart/2018/5/layout/IconCircleLabelList"/>
    <dgm:cxn modelId="{0A8534B2-0476-42BC-8AC9-865C4204E113}" type="presParOf" srcId="{B5A9F1E9-D505-4FAF-B752-C7D5EBAD9904}" destId="{5DF3BDCB-EFB4-460D-8981-D61B060CE494}" srcOrd="0" destOrd="0" presId="urn:microsoft.com/office/officeart/2018/5/layout/IconCircleLabelList"/>
    <dgm:cxn modelId="{51F289BB-94A2-40E1-8367-7BC843CD8DD1}" type="presParOf" srcId="{B5A9F1E9-D505-4FAF-B752-C7D5EBAD9904}" destId="{45EAE151-F744-4BD2-919A-0466A58A386C}" srcOrd="1" destOrd="0" presId="urn:microsoft.com/office/officeart/2018/5/layout/IconCircleLabelList"/>
    <dgm:cxn modelId="{EB625C13-117F-4DC9-AC13-FAAE3E5B9AB5}" type="presParOf" srcId="{B5A9F1E9-D505-4FAF-B752-C7D5EBAD9904}" destId="{449BA920-F3DE-40B4-822B-023C62159453}" srcOrd="2" destOrd="0" presId="urn:microsoft.com/office/officeart/2018/5/layout/IconCircleLabelList"/>
    <dgm:cxn modelId="{E4D19894-4C85-456B-8E88-621E89CEFAFB}" type="presParOf" srcId="{B5A9F1E9-D505-4FAF-B752-C7D5EBAD9904}" destId="{54D282ED-B4C8-46A4-821B-12B60B373DDF}" srcOrd="3" destOrd="0" presId="urn:microsoft.com/office/officeart/2018/5/layout/IconCircleLabelList"/>
    <dgm:cxn modelId="{ED05C163-4A2B-4F60-AB39-6AC05465B192}" type="presParOf" srcId="{B9C456F4-F5BC-4555-9BFB-783291219E28}" destId="{7E21264F-AB17-484E-99EB-381F6F34C0F3}" srcOrd="7" destOrd="0" presId="urn:microsoft.com/office/officeart/2018/5/layout/IconCircleLabelList"/>
    <dgm:cxn modelId="{6788E329-33D5-4CC4-A1CF-57816860F6C6}" type="presParOf" srcId="{B9C456F4-F5BC-4555-9BFB-783291219E28}" destId="{BCAA0AF4-5707-45A1-A5B5-A42F7A552993}" srcOrd="8" destOrd="0" presId="urn:microsoft.com/office/officeart/2018/5/layout/IconCircleLabelList"/>
    <dgm:cxn modelId="{00DDA6FF-0A16-435E-8A08-DAC6AFF79AD1}" type="presParOf" srcId="{BCAA0AF4-5707-45A1-A5B5-A42F7A552993}" destId="{69B0BBFB-163A-4EC7-A52D-9993E9D44D3D}" srcOrd="0" destOrd="0" presId="urn:microsoft.com/office/officeart/2018/5/layout/IconCircleLabelList"/>
    <dgm:cxn modelId="{626D358F-4E02-4A5E-A40D-B6F2AE8003BA}" type="presParOf" srcId="{BCAA0AF4-5707-45A1-A5B5-A42F7A552993}" destId="{0AE98FCB-D815-42C0-86DC-F280C60F551C}" srcOrd="1" destOrd="0" presId="urn:microsoft.com/office/officeart/2018/5/layout/IconCircleLabelList"/>
    <dgm:cxn modelId="{D4F96956-7250-4A02-AAD8-B1D0E9A4B1C7}" type="presParOf" srcId="{BCAA0AF4-5707-45A1-A5B5-A42F7A552993}" destId="{567DDAA0-E5A1-42C3-A520-98FB6BD15D84}" srcOrd="2" destOrd="0" presId="urn:microsoft.com/office/officeart/2018/5/layout/IconCircleLabelList"/>
    <dgm:cxn modelId="{EC186209-AB6E-444D-993A-E2E42FF00CA7}" type="presParOf" srcId="{BCAA0AF4-5707-45A1-A5B5-A42F7A552993}" destId="{73B1E9BA-117F-40A0-BD68-35D8B28715E1}" srcOrd="3" destOrd="0" presId="urn:microsoft.com/office/officeart/2018/5/layout/IconCircleLabelList"/>
  </dgm:cxnLst>
  <dgm:bg/>
  <dgm:whole>
    <a:ln>
      <a:solidFill>
        <a:srgbClr val="A23F97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E51FF-36FC-4FE8-A6E7-56DB4A3BF0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5C79A-4B58-438C-ABAE-7D619C055AEC}">
      <dgm:prSet/>
      <dgm:spPr/>
      <dgm:t>
        <a:bodyPr/>
        <a:lstStyle/>
        <a:p>
          <a:r>
            <a:rPr lang="en-US" dirty="0"/>
            <a:t>Building Confidence on Risk</a:t>
          </a:r>
        </a:p>
      </dgm:t>
    </dgm:pt>
    <dgm:pt modelId="{604BFAB0-1D04-47FE-9715-04D29241CCD3}" type="parTrans" cxnId="{F0247BE3-93E0-4B40-81A6-7A9F63C15989}">
      <dgm:prSet/>
      <dgm:spPr/>
      <dgm:t>
        <a:bodyPr/>
        <a:lstStyle/>
        <a:p>
          <a:endParaRPr lang="en-US"/>
        </a:p>
      </dgm:t>
    </dgm:pt>
    <dgm:pt modelId="{1F676863-8DAE-483A-8C57-5DAD3BC244A7}" type="sibTrans" cxnId="{F0247BE3-93E0-4B40-81A6-7A9F63C15989}">
      <dgm:prSet/>
      <dgm:spPr/>
      <dgm:t>
        <a:bodyPr/>
        <a:lstStyle/>
        <a:p>
          <a:endParaRPr lang="en-US"/>
        </a:p>
      </dgm:t>
    </dgm:pt>
    <dgm:pt modelId="{A55957E9-EA9B-402E-8216-3C0B603B5BCE}">
      <dgm:prSet/>
      <dgm:spPr/>
      <dgm:t>
        <a:bodyPr/>
        <a:lstStyle/>
        <a:p>
          <a:r>
            <a:rPr lang="en-US" dirty="0"/>
            <a:t>Gaining Clarity on Use</a:t>
          </a:r>
        </a:p>
      </dgm:t>
    </dgm:pt>
    <dgm:pt modelId="{42CFF42C-6F8B-4DA6-87F3-D24BCC98BE58}" type="parTrans" cxnId="{7687309E-20A0-4168-97A6-A90BAC5F5D1A}">
      <dgm:prSet/>
      <dgm:spPr/>
      <dgm:t>
        <a:bodyPr/>
        <a:lstStyle/>
        <a:p>
          <a:endParaRPr lang="en-US"/>
        </a:p>
      </dgm:t>
    </dgm:pt>
    <dgm:pt modelId="{C2548AC7-F4D5-4A41-BCD6-437E301DA678}" type="sibTrans" cxnId="{7687309E-20A0-4168-97A6-A90BAC5F5D1A}">
      <dgm:prSet/>
      <dgm:spPr/>
      <dgm:t>
        <a:bodyPr/>
        <a:lstStyle/>
        <a:p>
          <a:endParaRPr lang="en-US"/>
        </a:p>
      </dgm:t>
    </dgm:pt>
    <dgm:pt modelId="{F0465555-5A42-4EE2-A875-602E41F536CE}">
      <dgm:prSet/>
      <dgm:spPr/>
      <dgm:t>
        <a:bodyPr/>
        <a:lstStyle/>
        <a:p>
          <a:r>
            <a:rPr lang="en-US"/>
            <a:t>Examining Current Insurance Program</a:t>
          </a:r>
        </a:p>
      </dgm:t>
    </dgm:pt>
    <dgm:pt modelId="{E22990DE-FA1F-4817-8DEA-5E3AADD28A4A}" type="parTrans" cxnId="{7A14837F-A0CE-4B70-8774-ECB9D4193443}">
      <dgm:prSet/>
      <dgm:spPr/>
      <dgm:t>
        <a:bodyPr/>
        <a:lstStyle/>
        <a:p>
          <a:endParaRPr lang="en-US"/>
        </a:p>
      </dgm:t>
    </dgm:pt>
    <dgm:pt modelId="{C3528EA7-FD09-49C6-BB1D-F4AA983D627D}" type="sibTrans" cxnId="{7A14837F-A0CE-4B70-8774-ECB9D4193443}">
      <dgm:prSet/>
      <dgm:spPr/>
      <dgm:t>
        <a:bodyPr/>
        <a:lstStyle/>
        <a:p>
          <a:endParaRPr lang="en-US"/>
        </a:p>
      </dgm:t>
    </dgm:pt>
    <dgm:pt modelId="{6F15CE66-B737-408F-9917-2E420C526E18}">
      <dgm:prSet/>
      <dgm:spPr/>
      <dgm:t>
        <a:bodyPr/>
        <a:lstStyle/>
        <a:p>
          <a:r>
            <a:rPr lang="en-US" dirty="0"/>
            <a:t>Evaluating Captive Support Potential</a:t>
          </a:r>
        </a:p>
      </dgm:t>
    </dgm:pt>
    <dgm:pt modelId="{F40DF2D2-A32F-4E09-BEBF-F380C5FC492D}" type="parTrans" cxnId="{0F9DA201-E64A-4EE4-8960-2319E07FC286}">
      <dgm:prSet/>
      <dgm:spPr/>
      <dgm:t>
        <a:bodyPr/>
        <a:lstStyle/>
        <a:p>
          <a:endParaRPr lang="en-US"/>
        </a:p>
      </dgm:t>
    </dgm:pt>
    <dgm:pt modelId="{96501151-189F-4FF3-BD62-D925590AF367}" type="sibTrans" cxnId="{0F9DA201-E64A-4EE4-8960-2319E07FC286}">
      <dgm:prSet/>
      <dgm:spPr/>
      <dgm:t>
        <a:bodyPr/>
        <a:lstStyle/>
        <a:p>
          <a:endParaRPr lang="en-US"/>
        </a:p>
      </dgm:t>
    </dgm:pt>
    <dgm:pt modelId="{FA4CC635-9618-4EAB-9FBE-6AF01AAF1578}" type="pres">
      <dgm:prSet presAssocID="{3C7E51FF-36FC-4FE8-A6E7-56DB4A3BF079}" presName="linear" presStyleCnt="0">
        <dgm:presLayoutVars>
          <dgm:animLvl val="lvl"/>
          <dgm:resizeHandles val="exact"/>
        </dgm:presLayoutVars>
      </dgm:prSet>
      <dgm:spPr/>
    </dgm:pt>
    <dgm:pt modelId="{71A09190-347B-44FC-9419-1AAC66F4B012}" type="pres">
      <dgm:prSet presAssocID="{CC95C79A-4B58-438C-ABAE-7D619C055A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592D0EF-395E-498D-8416-6CD8EBB7C596}" type="pres">
      <dgm:prSet presAssocID="{1F676863-8DAE-483A-8C57-5DAD3BC244A7}" presName="spacer" presStyleCnt="0"/>
      <dgm:spPr/>
    </dgm:pt>
    <dgm:pt modelId="{E27CC642-3E0A-421A-A857-3A30F2D2A61F}" type="pres">
      <dgm:prSet presAssocID="{A55957E9-EA9B-402E-8216-3C0B603B5B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E8597B-879A-455E-AF71-081E9AF971B2}" type="pres">
      <dgm:prSet presAssocID="{C2548AC7-F4D5-4A41-BCD6-437E301DA678}" presName="spacer" presStyleCnt="0"/>
      <dgm:spPr/>
    </dgm:pt>
    <dgm:pt modelId="{405F3930-973E-4DE9-994C-13C46EC4A988}" type="pres">
      <dgm:prSet presAssocID="{F0465555-5A42-4EE2-A875-602E41F536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0E4904-A5EB-40B9-B9CD-B6E471E4538E}" type="pres">
      <dgm:prSet presAssocID="{C3528EA7-FD09-49C6-BB1D-F4AA983D627D}" presName="spacer" presStyleCnt="0"/>
      <dgm:spPr/>
    </dgm:pt>
    <dgm:pt modelId="{9263C854-B21A-49F5-9BF7-0DF78D568BFF}" type="pres">
      <dgm:prSet presAssocID="{6F15CE66-B737-408F-9917-2E420C526E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9DA201-E64A-4EE4-8960-2319E07FC286}" srcId="{3C7E51FF-36FC-4FE8-A6E7-56DB4A3BF079}" destId="{6F15CE66-B737-408F-9917-2E420C526E18}" srcOrd="3" destOrd="0" parTransId="{F40DF2D2-A32F-4E09-BEBF-F380C5FC492D}" sibTransId="{96501151-189F-4FF3-BD62-D925590AF367}"/>
    <dgm:cxn modelId="{57732B64-578A-443A-94AE-7ABF9D69EBD3}" type="presOf" srcId="{6F15CE66-B737-408F-9917-2E420C526E18}" destId="{9263C854-B21A-49F5-9BF7-0DF78D568BFF}" srcOrd="0" destOrd="0" presId="urn:microsoft.com/office/officeart/2005/8/layout/vList2"/>
    <dgm:cxn modelId="{7356F167-2EAB-4DDA-A9A9-A6F7BD79172D}" type="presOf" srcId="{F0465555-5A42-4EE2-A875-602E41F536CE}" destId="{405F3930-973E-4DE9-994C-13C46EC4A988}" srcOrd="0" destOrd="0" presId="urn:microsoft.com/office/officeart/2005/8/layout/vList2"/>
    <dgm:cxn modelId="{7A14837F-A0CE-4B70-8774-ECB9D4193443}" srcId="{3C7E51FF-36FC-4FE8-A6E7-56DB4A3BF079}" destId="{F0465555-5A42-4EE2-A875-602E41F536CE}" srcOrd="2" destOrd="0" parTransId="{E22990DE-FA1F-4817-8DEA-5E3AADD28A4A}" sibTransId="{C3528EA7-FD09-49C6-BB1D-F4AA983D627D}"/>
    <dgm:cxn modelId="{7687309E-20A0-4168-97A6-A90BAC5F5D1A}" srcId="{3C7E51FF-36FC-4FE8-A6E7-56DB4A3BF079}" destId="{A55957E9-EA9B-402E-8216-3C0B603B5BCE}" srcOrd="1" destOrd="0" parTransId="{42CFF42C-6F8B-4DA6-87F3-D24BCC98BE58}" sibTransId="{C2548AC7-F4D5-4A41-BCD6-437E301DA678}"/>
    <dgm:cxn modelId="{F9FADAB4-489D-4107-BE45-FF8F55BDDBC1}" type="presOf" srcId="{A55957E9-EA9B-402E-8216-3C0B603B5BCE}" destId="{E27CC642-3E0A-421A-A857-3A30F2D2A61F}" srcOrd="0" destOrd="0" presId="urn:microsoft.com/office/officeart/2005/8/layout/vList2"/>
    <dgm:cxn modelId="{FED3EBD4-4E85-4A95-9A9A-2C02EF9C2F1C}" type="presOf" srcId="{CC95C79A-4B58-438C-ABAE-7D619C055AEC}" destId="{71A09190-347B-44FC-9419-1AAC66F4B012}" srcOrd="0" destOrd="0" presId="urn:microsoft.com/office/officeart/2005/8/layout/vList2"/>
    <dgm:cxn modelId="{F0247BE3-93E0-4B40-81A6-7A9F63C15989}" srcId="{3C7E51FF-36FC-4FE8-A6E7-56DB4A3BF079}" destId="{CC95C79A-4B58-438C-ABAE-7D619C055AEC}" srcOrd="0" destOrd="0" parTransId="{604BFAB0-1D04-47FE-9715-04D29241CCD3}" sibTransId="{1F676863-8DAE-483A-8C57-5DAD3BC244A7}"/>
    <dgm:cxn modelId="{A27D7BFF-96F4-474C-8451-AE4CFE2E221D}" type="presOf" srcId="{3C7E51FF-36FC-4FE8-A6E7-56DB4A3BF079}" destId="{FA4CC635-9618-4EAB-9FBE-6AF01AAF1578}" srcOrd="0" destOrd="0" presId="urn:microsoft.com/office/officeart/2005/8/layout/vList2"/>
    <dgm:cxn modelId="{1F55D0CC-2B3E-43F6-BF61-FDBA4C80D92F}" type="presParOf" srcId="{FA4CC635-9618-4EAB-9FBE-6AF01AAF1578}" destId="{71A09190-347B-44FC-9419-1AAC66F4B012}" srcOrd="0" destOrd="0" presId="urn:microsoft.com/office/officeart/2005/8/layout/vList2"/>
    <dgm:cxn modelId="{036007CA-464A-4FAA-94E5-A51011C63B2A}" type="presParOf" srcId="{FA4CC635-9618-4EAB-9FBE-6AF01AAF1578}" destId="{1592D0EF-395E-498D-8416-6CD8EBB7C596}" srcOrd="1" destOrd="0" presId="urn:microsoft.com/office/officeart/2005/8/layout/vList2"/>
    <dgm:cxn modelId="{CBDF772C-3629-4EEF-9801-902678197004}" type="presParOf" srcId="{FA4CC635-9618-4EAB-9FBE-6AF01AAF1578}" destId="{E27CC642-3E0A-421A-A857-3A30F2D2A61F}" srcOrd="2" destOrd="0" presId="urn:microsoft.com/office/officeart/2005/8/layout/vList2"/>
    <dgm:cxn modelId="{BE9C3969-36C7-4C9C-96CE-5703D39FD0AF}" type="presParOf" srcId="{FA4CC635-9618-4EAB-9FBE-6AF01AAF1578}" destId="{57E8597B-879A-455E-AF71-081E9AF971B2}" srcOrd="3" destOrd="0" presId="urn:microsoft.com/office/officeart/2005/8/layout/vList2"/>
    <dgm:cxn modelId="{E81D9E16-D9B3-4FC2-ACAD-C702C6879375}" type="presParOf" srcId="{FA4CC635-9618-4EAB-9FBE-6AF01AAF1578}" destId="{405F3930-973E-4DE9-994C-13C46EC4A988}" srcOrd="4" destOrd="0" presId="urn:microsoft.com/office/officeart/2005/8/layout/vList2"/>
    <dgm:cxn modelId="{798BE83D-2158-4EF9-A29A-E70FDCA67FDB}" type="presParOf" srcId="{FA4CC635-9618-4EAB-9FBE-6AF01AAF1578}" destId="{E40E4904-A5EB-40B9-B9CD-B6E471E4538E}" srcOrd="5" destOrd="0" presId="urn:microsoft.com/office/officeart/2005/8/layout/vList2"/>
    <dgm:cxn modelId="{BED09BE8-C629-4855-8FB1-3681A2A4F25B}" type="presParOf" srcId="{FA4CC635-9618-4EAB-9FBE-6AF01AAF1578}" destId="{9263C854-B21A-49F5-9BF7-0DF78D568B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8D14-13CB-43F1-9028-3B4A424F6EF2}">
      <dsp:nvSpPr>
        <dsp:cNvPr id="0" name=""/>
        <dsp:cNvSpPr/>
      </dsp:nvSpPr>
      <dsp:spPr>
        <a:xfrm>
          <a:off x="1180" y="376631"/>
          <a:ext cx="4142530" cy="2630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0678B-10C0-4C72-9535-F217141F3B5D}">
      <dsp:nvSpPr>
        <dsp:cNvPr id="0" name=""/>
        <dsp:cNvSpPr/>
      </dsp:nvSpPr>
      <dsp:spPr>
        <a:xfrm>
          <a:off x="461461" y="813899"/>
          <a:ext cx="4142530" cy="2630506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Cyber risk continues to be the #1 perceived enterprise risk by leaders</a:t>
          </a:r>
        </a:p>
      </dsp:txBody>
      <dsp:txXfrm>
        <a:off x="538506" y="890944"/>
        <a:ext cx="3988440" cy="2476416"/>
      </dsp:txXfrm>
    </dsp:sp>
    <dsp:sp modelId="{12D4F304-F0F8-4564-B78D-983766523F69}">
      <dsp:nvSpPr>
        <dsp:cNvPr id="0" name=""/>
        <dsp:cNvSpPr/>
      </dsp:nvSpPr>
      <dsp:spPr>
        <a:xfrm>
          <a:off x="5064273" y="376631"/>
          <a:ext cx="4142530" cy="2630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5BA2B-3F68-44BE-95D3-42B3B909D0C6}">
      <dsp:nvSpPr>
        <dsp:cNvPr id="0" name=""/>
        <dsp:cNvSpPr/>
      </dsp:nvSpPr>
      <dsp:spPr>
        <a:xfrm>
          <a:off x="5524554" y="813899"/>
          <a:ext cx="4142530" cy="2630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88% of organizations report using AI in at least one business function.</a:t>
          </a:r>
        </a:p>
      </dsp:txBody>
      <dsp:txXfrm>
        <a:off x="5601599" y="890944"/>
        <a:ext cx="3988440" cy="2476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1D634-CDCA-4242-BB3A-8DEAB54D749B}">
      <dsp:nvSpPr>
        <dsp:cNvPr id="0" name=""/>
        <dsp:cNvSpPr/>
      </dsp:nvSpPr>
      <dsp:spPr>
        <a:xfrm>
          <a:off x="784777" y="1836656"/>
          <a:ext cx="835734" cy="8357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887A3-F56A-4711-A8D0-1787041E2DBF}">
      <dsp:nvSpPr>
        <dsp:cNvPr id="0" name=""/>
        <dsp:cNvSpPr/>
      </dsp:nvSpPr>
      <dsp:spPr>
        <a:xfrm>
          <a:off x="8738" y="2801624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Clinical Decision Support</a:t>
          </a:r>
        </a:p>
      </dsp:txBody>
      <dsp:txXfrm>
        <a:off x="8738" y="2801624"/>
        <a:ext cx="2387812" cy="358171"/>
      </dsp:txXfrm>
    </dsp:sp>
    <dsp:sp modelId="{7F4BF672-7638-49F1-AC1C-85D109493190}">
      <dsp:nvSpPr>
        <dsp:cNvPr id="0" name=""/>
        <dsp:cNvSpPr/>
      </dsp:nvSpPr>
      <dsp:spPr>
        <a:xfrm>
          <a:off x="8738" y="3219905"/>
          <a:ext cx="2387812" cy="162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Prediction/Prevention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Past Records Review</a:t>
          </a:r>
        </a:p>
      </dsp:txBody>
      <dsp:txXfrm>
        <a:off x="8738" y="3219905"/>
        <a:ext cx="2387812" cy="1622189"/>
      </dsp:txXfrm>
    </dsp:sp>
    <dsp:sp modelId="{594FDC30-C434-43D0-87BC-49BAE8742DF3}">
      <dsp:nvSpPr>
        <dsp:cNvPr id="0" name=""/>
        <dsp:cNvSpPr/>
      </dsp:nvSpPr>
      <dsp:spPr>
        <a:xfrm>
          <a:off x="3590457" y="1836656"/>
          <a:ext cx="835734" cy="8357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DC57F-8726-49C3-9BCE-FA325F162E53}">
      <dsp:nvSpPr>
        <dsp:cNvPr id="0" name=""/>
        <dsp:cNvSpPr/>
      </dsp:nvSpPr>
      <dsp:spPr>
        <a:xfrm>
          <a:off x="2814418" y="2801624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Cost Savings</a:t>
          </a:r>
        </a:p>
      </dsp:txBody>
      <dsp:txXfrm>
        <a:off x="2814418" y="2801624"/>
        <a:ext cx="2387812" cy="358171"/>
      </dsp:txXfrm>
    </dsp:sp>
    <dsp:sp modelId="{90A67E56-DA23-499E-9D6E-E59881712189}">
      <dsp:nvSpPr>
        <dsp:cNvPr id="0" name=""/>
        <dsp:cNvSpPr/>
      </dsp:nvSpPr>
      <dsp:spPr>
        <a:xfrm>
          <a:off x="2814418" y="3219905"/>
          <a:ext cx="2387812" cy="162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Robotic/AI Surgery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Discharge Summaries</a:t>
          </a:r>
        </a:p>
      </dsp:txBody>
      <dsp:txXfrm>
        <a:off x="2814418" y="3219905"/>
        <a:ext cx="2387812" cy="1622189"/>
      </dsp:txXfrm>
    </dsp:sp>
    <dsp:sp modelId="{47E8CD03-2F80-4F8E-A06F-29F72EB0201A}">
      <dsp:nvSpPr>
        <dsp:cNvPr id="0" name=""/>
        <dsp:cNvSpPr/>
      </dsp:nvSpPr>
      <dsp:spPr>
        <a:xfrm>
          <a:off x="6396137" y="1836656"/>
          <a:ext cx="835734" cy="8357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24F6C-5749-4C36-B1C0-21A39A8AD4E1}">
      <dsp:nvSpPr>
        <dsp:cNvPr id="0" name=""/>
        <dsp:cNvSpPr/>
      </dsp:nvSpPr>
      <dsp:spPr>
        <a:xfrm>
          <a:off x="5620098" y="2801624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Records Accuracy</a:t>
          </a:r>
        </a:p>
      </dsp:txBody>
      <dsp:txXfrm>
        <a:off x="5620098" y="2801624"/>
        <a:ext cx="2387812" cy="358171"/>
      </dsp:txXfrm>
    </dsp:sp>
    <dsp:sp modelId="{69303F0E-FD5A-4712-82DE-315267C7ABD2}">
      <dsp:nvSpPr>
        <dsp:cNvPr id="0" name=""/>
        <dsp:cNvSpPr/>
      </dsp:nvSpPr>
      <dsp:spPr>
        <a:xfrm>
          <a:off x="5620098" y="3219905"/>
          <a:ext cx="2387812" cy="162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Ambient Scribe</a:t>
          </a:r>
        </a:p>
      </dsp:txBody>
      <dsp:txXfrm>
        <a:off x="5620098" y="3219905"/>
        <a:ext cx="2387812" cy="1622189"/>
      </dsp:txXfrm>
    </dsp:sp>
    <dsp:sp modelId="{7FE58574-B8E9-4B29-AC17-5276C7727D66}">
      <dsp:nvSpPr>
        <dsp:cNvPr id="0" name=""/>
        <dsp:cNvSpPr/>
      </dsp:nvSpPr>
      <dsp:spPr>
        <a:xfrm>
          <a:off x="9201816" y="1836656"/>
          <a:ext cx="835734" cy="8357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E348A-0633-4AC5-A938-94FC90BD4293}">
      <dsp:nvSpPr>
        <dsp:cNvPr id="0" name=""/>
        <dsp:cNvSpPr/>
      </dsp:nvSpPr>
      <dsp:spPr>
        <a:xfrm>
          <a:off x="8425777" y="2801624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Patient Communication</a:t>
          </a:r>
        </a:p>
      </dsp:txBody>
      <dsp:txXfrm>
        <a:off x="8425777" y="2801624"/>
        <a:ext cx="2387812" cy="358171"/>
      </dsp:txXfrm>
    </dsp:sp>
    <dsp:sp modelId="{F7A695C7-F521-4418-812F-C3C4B3C53DD4}">
      <dsp:nvSpPr>
        <dsp:cNvPr id="0" name=""/>
        <dsp:cNvSpPr/>
      </dsp:nvSpPr>
      <dsp:spPr>
        <a:xfrm>
          <a:off x="8425777" y="3219905"/>
          <a:ext cx="2387812" cy="162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Patient Outreach/Engagement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Physician Inbox Management</a:t>
          </a:r>
        </a:p>
      </dsp:txBody>
      <dsp:txXfrm>
        <a:off x="8425777" y="3219905"/>
        <a:ext cx="2387812" cy="1622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19679-FC29-4BE6-84C0-ED36E29F1D96}">
      <dsp:nvSpPr>
        <dsp:cNvPr id="0" name=""/>
        <dsp:cNvSpPr/>
      </dsp:nvSpPr>
      <dsp:spPr>
        <a:xfrm>
          <a:off x="0" y="0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914C6-6A5D-45BD-A34C-930A5CD59091}">
      <dsp:nvSpPr>
        <dsp:cNvPr id="0" name=""/>
        <dsp:cNvSpPr/>
      </dsp:nvSpPr>
      <dsp:spPr>
        <a:xfrm>
          <a:off x="0" y="0"/>
          <a:ext cx="5157787" cy="9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Imported Human Bias</a:t>
          </a:r>
        </a:p>
      </dsp:txBody>
      <dsp:txXfrm>
        <a:off x="0" y="0"/>
        <a:ext cx="5157787" cy="921146"/>
      </dsp:txXfrm>
    </dsp:sp>
    <dsp:sp modelId="{29761947-432E-496B-8A19-E0009FE095A8}">
      <dsp:nvSpPr>
        <dsp:cNvPr id="0" name=""/>
        <dsp:cNvSpPr/>
      </dsp:nvSpPr>
      <dsp:spPr>
        <a:xfrm>
          <a:off x="0" y="921146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6D033-F737-4C81-81E1-F42781FC1BE2}">
      <dsp:nvSpPr>
        <dsp:cNvPr id="0" name=""/>
        <dsp:cNvSpPr/>
      </dsp:nvSpPr>
      <dsp:spPr>
        <a:xfrm>
          <a:off x="0" y="921146"/>
          <a:ext cx="5157787" cy="9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Incorrect Advice</a:t>
          </a:r>
        </a:p>
      </dsp:txBody>
      <dsp:txXfrm>
        <a:off x="0" y="921146"/>
        <a:ext cx="5157787" cy="921146"/>
      </dsp:txXfrm>
    </dsp:sp>
    <dsp:sp modelId="{C7D37FE5-DBF1-40AB-A42F-A4DE36CD39B1}">
      <dsp:nvSpPr>
        <dsp:cNvPr id="0" name=""/>
        <dsp:cNvSpPr/>
      </dsp:nvSpPr>
      <dsp:spPr>
        <a:xfrm>
          <a:off x="0" y="1842293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72D1D-7FE1-4330-8704-FAE260901ECD}">
      <dsp:nvSpPr>
        <dsp:cNvPr id="0" name=""/>
        <dsp:cNvSpPr/>
      </dsp:nvSpPr>
      <dsp:spPr>
        <a:xfrm>
          <a:off x="0" y="1842293"/>
          <a:ext cx="5157787" cy="9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Patient Dissatisfaction</a:t>
          </a:r>
        </a:p>
      </dsp:txBody>
      <dsp:txXfrm>
        <a:off x="0" y="1842293"/>
        <a:ext cx="5157787" cy="921146"/>
      </dsp:txXfrm>
    </dsp:sp>
    <dsp:sp modelId="{E55ADB29-B908-42DA-A58C-A3F3FDC91D95}">
      <dsp:nvSpPr>
        <dsp:cNvPr id="0" name=""/>
        <dsp:cNvSpPr/>
      </dsp:nvSpPr>
      <dsp:spPr>
        <a:xfrm>
          <a:off x="0" y="2763440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DD8D0-633D-4CA9-A605-D785C27CA5B5}">
      <dsp:nvSpPr>
        <dsp:cNvPr id="0" name=""/>
        <dsp:cNvSpPr/>
      </dsp:nvSpPr>
      <dsp:spPr>
        <a:xfrm>
          <a:off x="0" y="2763440"/>
          <a:ext cx="5157787" cy="9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Massive Data Required</a:t>
          </a:r>
        </a:p>
      </dsp:txBody>
      <dsp:txXfrm>
        <a:off x="0" y="2763440"/>
        <a:ext cx="5157787" cy="921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E9989-0D79-4C91-B1E5-9AB00A6A0925}">
      <dsp:nvSpPr>
        <dsp:cNvPr id="0" name=""/>
        <dsp:cNvSpPr/>
      </dsp:nvSpPr>
      <dsp:spPr>
        <a:xfrm>
          <a:off x="1015481" y="1472"/>
          <a:ext cx="803126" cy="80312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4DE9A-EDEA-4DFC-9417-B846F63F8B74}">
      <dsp:nvSpPr>
        <dsp:cNvPr id="0" name=""/>
        <dsp:cNvSpPr/>
      </dsp:nvSpPr>
      <dsp:spPr>
        <a:xfrm>
          <a:off x="1186639" y="172630"/>
          <a:ext cx="460810" cy="460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54395-8598-495A-A7D2-790FB65A8632}">
      <dsp:nvSpPr>
        <dsp:cNvPr id="0" name=""/>
        <dsp:cNvSpPr/>
      </dsp:nvSpPr>
      <dsp:spPr>
        <a:xfrm>
          <a:off x="758743" y="1054753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Risk Management Controls</a:t>
          </a:r>
        </a:p>
      </dsp:txBody>
      <dsp:txXfrm>
        <a:off x="758743" y="1054753"/>
        <a:ext cx="1316601" cy="526640"/>
      </dsp:txXfrm>
    </dsp:sp>
    <dsp:sp modelId="{D605916C-52EE-403A-B168-924CA403B325}">
      <dsp:nvSpPr>
        <dsp:cNvPr id="0" name=""/>
        <dsp:cNvSpPr/>
      </dsp:nvSpPr>
      <dsp:spPr>
        <a:xfrm>
          <a:off x="2562488" y="1472"/>
          <a:ext cx="803126" cy="80312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F77B0-A9A1-45BC-BFB8-A3CE7585542B}">
      <dsp:nvSpPr>
        <dsp:cNvPr id="0" name=""/>
        <dsp:cNvSpPr/>
      </dsp:nvSpPr>
      <dsp:spPr>
        <a:xfrm>
          <a:off x="2733646" y="172630"/>
          <a:ext cx="460810" cy="460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25D78-0BEC-472E-A541-FC13ED2AE624}">
      <dsp:nvSpPr>
        <dsp:cNvPr id="0" name=""/>
        <dsp:cNvSpPr/>
      </dsp:nvSpPr>
      <dsp:spPr>
        <a:xfrm>
          <a:off x="2305750" y="1054753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Internal Audit Functions</a:t>
          </a:r>
        </a:p>
      </dsp:txBody>
      <dsp:txXfrm>
        <a:off x="2305750" y="1054753"/>
        <a:ext cx="1316601" cy="526640"/>
      </dsp:txXfrm>
    </dsp:sp>
    <dsp:sp modelId="{6A902EA3-1E3D-4120-872E-0A315773D332}">
      <dsp:nvSpPr>
        <dsp:cNvPr id="0" name=""/>
        <dsp:cNvSpPr/>
      </dsp:nvSpPr>
      <dsp:spPr>
        <a:xfrm>
          <a:off x="4109494" y="1472"/>
          <a:ext cx="803126" cy="80312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630FA-15C2-420B-B987-AB32F0A99205}">
      <dsp:nvSpPr>
        <dsp:cNvPr id="0" name=""/>
        <dsp:cNvSpPr/>
      </dsp:nvSpPr>
      <dsp:spPr>
        <a:xfrm>
          <a:off x="4280653" y="172630"/>
          <a:ext cx="460810" cy="460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85FDA-3DE8-41D1-8E88-CC4ABEFEFACD}">
      <dsp:nvSpPr>
        <dsp:cNvPr id="0" name=""/>
        <dsp:cNvSpPr/>
      </dsp:nvSpPr>
      <dsp:spPr>
        <a:xfrm>
          <a:off x="3852757" y="1054753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AI Governance Policies &amp; Procedures</a:t>
          </a:r>
        </a:p>
      </dsp:txBody>
      <dsp:txXfrm>
        <a:off x="3852757" y="1054753"/>
        <a:ext cx="1316601" cy="526640"/>
      </dsp:txXfrm>
    </dsp:sp>
    <dsp:sp modelId="{5DF3BDCB-EFB4-460D-8981-D61B060CE494}">
      <dsp:nvSpPr>
        <dsp:cNvPr id="0" name=""/>
        <dsp:cNvSpPr/>
      </dsp:nvSpPr>
      <dsp:spPr>
        <a:xfrm>
          <a:off x="1788984" y="1910544"/>
          <a:ext cx="803126" cy="80312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AE151-F744-4BD2-919A-0466A58A386C}">
      <dsp:nvSpPr>
        <dsp:cNvPr id="0" name=""/>
        <dsp:cNvSpPr/>
      </dsp:nvSpPr>
      <dsp:spPr>
        <a:xfrm>
          <a:off x="1960142" y="2081702"/>
          <a:ext cx="460810" cy="460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282ED-B4C8-46A4-821B-12B60B373DDF}">
      <dsp:nvSpPr>
        <dsp:cNvPr id="0" name=""/>
        <dsp:cNvSpPr/>
      </dsp:nvSpPr>
      <dsp:spPr>
        <a:xfrm>
          <a:off x="1532247" y="2963825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Monitoring of Internal Controls</a:t>
          </a:r>
        </a:p>
      </dsp:txBody>
      <dsp:txXfrm>
        <a:off x="1532247" y="2963825"/>
        <a:ext cx="1316601" cy="526640"/>
      </dsp:txXfrm>
    </dsp:sp>
    <dsp:sp modelId="{69B0BBFB-163A-4EC7-A52D-9993E9D44D3D}">
      <dsp:nvSpPr>
        <dsp:cNvPr id="0" name=""/>
        <dsp:cNvSpPr/>
      </dsp:nvSpPr>
      <dsp:spPr>
        <a:xfrm>
          <a:off x="3335991" y="1910544"/>
          <a:ext cx="803126" cy="80312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98FCB-D815-42C0-86DC-F280C60F551C}">
      <dsp:nvSpPr>
        <dsp:cNvPr id="0" name=""/>
        <dsp:cNvSpPr/>
      </dsp:nvSpPr>
      <dsp:spPr>
        <a:xfrm>
          <a:off x="3507149" y="2081702"/>
          <a:ext cx="460810" cy="4608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1E9BA-117F-40A0-BD68-35D8B28715E1}">
      <dsp:nvSpPr>
        <dsp:cNvPr id="0" name=""/>
        <dsp:cNvSpPr/>
      </dsp:nvSpPr>
      <dsp:spPr>
        <a:xfrm>
          <a:off x="3079254" y="2963825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Investigation of Potential Biases</a:t>
          </a:r>
        </a:p>
      </dsp:txBody>
      <dsp:txXfrm>
        <a:off x="3079254" y="2963825"/>
        <a:ext cx="1316601" cy="526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09190-347B-44FC-9419-1AAC66F4B012}">
      <dsp:nvSpPr>
        <dsp:cNvPr id="0" name=""/>
        <dsp:cNvSpPr/>
      </dsp:nvSpPr>
      <dsp:spPr>
        <a:xfrm>
          <a:off x="0" y="109229"/>
          <a:ext cx="613798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Building Confidence on Risk</a:t>
          </a:r>
        </a:p>
      </dsp:txBody>
      <dsp:txXfrm>
        <a:off x="33955" y="143184"/>
        <a:ext cx="6070076" cy="627655"/>
      </dsp:txXfrm>
    </dsp:sp>
    <dsp:sp modelId="{E27CC642-3E0A-421A-A857-3A30F2D2A61F}">
      <dsp:nvSpPr>
        <dsp:cNvPr id="0" name=""/>
        <dsp:cNvSpPr/>
      </dsp:nvSpPr>
      <dsp:spPr>
        <a:xfrm>
          <a:off x="0" y="888314"/>
          <a:ext cx="613798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Gaining Clarity on Use</a:t>
          </a:r>
        </a:p>
      </dsp:txBody>
      <dsp:txXfrm>
        <a:off x="33955" y="922269"/>
        <a:ext cx="6070076" cy="627655"/>
      </dsp:txXfrm>
    </dsp:sp>
    <dsp:sp modelId="{405F3930-973E-4DE9-994C-13C46EC4A988}">
      <dsp:nvSpPr>
        <dsp:cNvPr id="0" name=""/>
        <dsp:cNvSpPr/>
      </dsp:nvSpPr>
      <dsp:spPr>
        <a:xfrm>
          <a:off x="0" y="1667399"/>
          <a:ext cx="613798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Examining Current Insurance Program</a:t>
          </a:r>
        </a:p>
      </dsp:txBody>
      <dsp:txXfrm>
        <a:off x="33955" y="1701354"/>
        <a:ext cx="6070076" cy="627655"/>
      </dsp:txXfrm>
    </dsp:sp>
    <dsp:sp modelId="{9263C854-B21A-49F5-9BF7-0DF78D568BFF}">
      <dsp:nvSpPr>
        <dsp:cNvPr id="0" name=""/>
        <dsp:cNvSpPr/>
      </dsp:nvSpPr>
      <dsp:spPr>
        <a:xfrm>
          <a:off x="0" y="2446485"/>
          <a:ext cx="613798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Evaluating Captive Support Potential</a:t>
          </a:r>
        </a:p>
      </dsp:txBody>
      <dsp:txXfrm>
        <a:off x="33955" y="2480440"/>
        <a:ext cx="6070076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0C110-0A55-4E6B-9089-1927BF6F5C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83C0-C977-46AC-98C2-B115211F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DDABC-2902-2DEC-D831-61583A53B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C150B-FD90-7CEC-4B78-F75A59BE0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2E2D83-66E3-A120-CF48-758D12E9D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C931-169F-4D48-1296-43E01A1EE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0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7E7DD-C190-C15A-B21A-98A8CC9B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32C7A-BC99-30C5-DE8B-6718C4BA5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A81E9-74A8-F989-F395-4217D0B49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0B9F4-F056-123E-1FF3-3D20DCEDB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D6222-24AC-CBBF-1A80-A9474529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2EEFE-D42C-899F-C736-309C202CE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146F5-C3B1-6AD8-74E0-1A74E26A1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8A1D-CB35-DE38-60A5-E04F0F6F8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C7B0D-31EC-5C03-27DA-D60FE159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952A7B-E07C-7405-BC0B-F1865D733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671FB-E10C-7001-8EF1-A70EDE521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B14CC-62C8-2AA6-8505-A3FDA7374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2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BD867-F0BD-071D-4264-A36EF833E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F9A7C-0386-1B2D-C494-9C153184E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EE6E88-477C-AEDD-3F3B-A97BDBE7D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0F68F-4EF1-81D4-7CA6-63F4E1E2B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6FCB-744E-4FE5-BC0B-9C81749F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4FBD8B-1EC0-B0FF-99EB-9909C6E69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C9E5A-1123-EAA4-0130-BE4801A1C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34CE-5FEA-DBA1-7246-F5FC48F78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4FEAB-61ED-1C23-D6A2-C9CFE13B6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822C5-DC75-7573-8A2E-C07C455D3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2C936-6178-B23F-3525-04992E4FA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D0AC4-9A14-EA1E-B298-910C012D6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24B48-3071-6BFC-0190-425218B44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8F9A4-9A72-36D6-4338-07FFD9E5E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5470B-8E5F-7165-C8AA-6CE5A93CC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7081A-C245-CF1D-CBA0-BE5410657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2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BBEDF-E14C-BA7D-0375-AF2EBD69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399B1-E143-E44F-C7EC-E8548B688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6F248-E600-3A32-6042-4F1573717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A7982-2456-FF84-19CF-7D4A85F2A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16827-1256-9CFF-F959-6F0DFB05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FFB5F-4D07-B8B5-551D-67917792B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38F01-D4ED-F11A-65B6-19A904CDB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62815-C499-31D4-E225-29FEE4A34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6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5A3BA-CA2D-3A77-C5C1-AD07686D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05BB1-EF64-DB76-5E4C-38F59A59A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5C9F4-CD65-4576-3481-1942BEBE6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7064-CA3C-C9A9-926F-8A14EE0F6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A83C0-C977-46AC-98C2-B115211F1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6762-431A-C04B-A145-6D55273BF32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https://www.openaccessgovernment.org/article/human-centirc-artificial-intelligence-frontier-research-building-industry-capability/155691/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https://freepngimg.com/png/32329-technology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stock.com/free-videos/animation-full-fluttering-national-flag-mongolia-2479400" TargetMode="Externa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hyperlink" Target="https://apicciano.commons.gc.cuny.edu/2018/11/19/artificial-intelligence-and-a-machine-that-can-finish-your-sentence/" TargetMode="External"/><Relationship Id="rId4" Type="http://schemas.openxmlformats.org/officeDocument/2006/relationships/diagramData" Target="../diagrams/data5.xml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middleeastmonitor.com/20240320-saudi-arabia-to-invest-40bn-in-artificial-intellig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apicciano.commons.gc.cuny.edu/2018/11/19/artificial-intelligence-and-a-machine-that-can-finish-your-sentenc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s://apicciano.commons.gc.cuny.edu/2018/11/19/artificial-intelligence-and-a-machine-that-can-finish-your-sente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picciano.commons.gc.cuny.edu/2018/12/27/artificial-intelligence-and-machine-learning-take-a-step-forward-with-deep-minds-alphazero/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campusontario.pressbooks.pub/busi1600/chapter/business-environment/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inkedin.com/pulse/cyber-insurance-strategic-imperative-age-escalating-threats-xyhuc?tl=en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DC96F-E117-3125-7A89-6341B7B32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86EE-5403-FEBA-0CB7-78FB76CB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1" y="1528175"/>
            <a:ext cx="11116849" cy="6125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Industry Benefits </a:t>
            </a:r>
          </a:p>
        </p:txBody>
      </p:sp>
      <p:graphicFrame>
        <p:nvGraphicFramePr>
          <p:cNvPr id="25" name="TextBox 22">
            <a:extLst>
              <a:ext uri="{FF2B5EF4-FFF2-40B4-BE49-F238E27FC236}">
                <a16:creationId xmlns:a16="http://schemas.microsoft.com/office/drawing/2014/main" id="{26646065-FDA7-11DF-16EA-67AE34333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52045"/>
              </p:ext>
            </p:extLst>
          </p:nvPr>
        </p:nvGraphicFramePr>
        <p:xfrm>
          <a:off x="607671" y="936978"/>
          <a:ext cx="10822329" cy="667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466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0F6E1-C6EC-C862-99C7-991B104CF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DCB4-3608-3842-B8CC-EF5C2732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151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Industry Risks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923D49B4-74D7-84EC-AF5F-9B0F6DFE7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943763"/>
              </p:ext>
            </p:extLst>
          </p:nvPr>
        </p:nvGraphicFramePr>
        <p:xfrm>
          <a:off x="6272213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249DBAF0-6969-AC92-CB4E-EC94E6F027D9}"/>
              </a:ext>
            </a:extLst>
          </p:cNvPr>
          <p:cNvSpPr/>
          <p:nvPr/>
        </p:nvSpPr>
        <p:spPr>
          <a:xfrm>
            <a:off x="839788" y="6203999"/>
            <a:ext cx="515778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DC35457-0353-BFE0-9345-7F69D07F98E6}"/>
              </a:ext>
            </a:extLst>
          </p:cNvPr>
          <p:cNvSpPr/>
          <p:nvPr/>
        </p:nvSpPr>
        <p:spPr>
          <a:xfrm>
            <a:off x="6272213" y="6203999"/>
            <a:ext cx="515778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85C393D6-C66B-BE99-B00B-131A9782BE1C}"/>
              </a:ext>
            </a:extLst>
          </p:cNvPr>
          <p:cNvSpPr/>
          <p:nvPr/>
        </p:nvSpPr>
        <p:spPr>
          <a:xfrm>
            <a:off x="6400800" y="6497240"/>
            <a:ext cx="515778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AD4BC2D-F1AE-1ADF-81CA-FF022774E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41120" y="2959380"/>
            <a:ext cx="4083234" cy="2333568"/>
          </a:xfrm>
        </p:spPr>
      </p:pic>
    </p:spTree>
    <p:extLst>
      <p:ext uri="{BB962C8B-B14F-4D97-AF65-F5344CB8AC3E}">
        <p14:creationId xmlns:p14="http://schemas.microsoft.com/office/powerpoint/2010/main" val="256168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6BBDD-8F5C-7BD1-A9B8-A776CE748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0A51-16CB-3C6F-C6C7-CBF7B50E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Mitigating AI Risk</a:t>
            </a: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010D30-1DF7-324D-EEE1-5929F1665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46809"/>
              </p:ext>
            </p:extLst>
          </p:nvPr>
        </p:nvGraphicFramePr>
        <p:xfrm>
          <a:off x="586905" y="2534856"/>
          <a:ext cx="5928103" cy="349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53698-56FF-6FD2-90F9-8AA726CEB1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46188" y="1432850"/>
            <a:ext cx="5105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1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449A1-051D-C3AF-BFD3-772ADEF7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A89C-2C1E-32FC-72FA-A89B65B0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Regulations, Claims &amp; Litigation</a:t>
            </a:r>
            <a:b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Horizon and Beyond</a:t>
            </a:r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70E725BD-B7AF-BEA1-57DA-615641F8D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834" b="31261"/>
          <a:stretch>
            <a:fillRect/>
          </a:stretch>
        </p:blipFill>
        <p:spPr>
          <a:xfrm>
            <a:off x="568057" y="2714734"/>
            <a:ext cx="9409320" cy="31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138996-E6DE-6455-7542-FE88B143D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847B-7682-4959-5996-BCE9C8DE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 Captive Coverage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DEB8C11B-6FBA-555F-39B2-CEB0F6619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19203"/>
              </p:ext>
            </p:extLst>
          </p:nvPr>
        </p:nvGraphicFramePr>
        <p:xfrm>
          <a:off x="1084617" y="2849369"/>
          <a:ext cx="6137986" cy="325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DB279C03-7EF3-87FC-E68E-885A5ADDFE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9732" r="15041"/>
          <a:stretch>
            <a:fillRect/>
          </a:stretch>
        </p:blipFill>
        <p:spPr>
          <a:xfrm>
            <a:off x="7923655" y="1085126"/>
            <a:ext cx="4268345" cy="577287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592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1B66C-220B-1A51-1507-59F81A823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E74D-F523-BDBA-6AA9-BB641461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28" y="2710586"/>
            <a:ext cx="11079996" cy="1130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&amp; Answers</a:t>
            </a:r>
            <a:b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24206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20A8-64A8-1140-AF4D-5CB7C16D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1119365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Risk: Regulation, Litigation, and Captive Insurance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52B6A-E88D-994E-8870-38EE3BE7A97F}"/>
              </a:ext>
            </a:extLst>
          </p:cNvPr>
          <p:cNvSpPr txBox="1">
            <a:spLocks/>
          </p:cNvSpPr>
          <p:nvPr/>
        </p:nvSpPr>
        <p:spPr>
          <a:xfrm>
            <a:off x="683218" y="2981195"/>
            <a:ext cx="6757242" cy="355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 Ganson, JD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CHRISTUS Health System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Lynn Sessions, JD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Baker &amp; Hostettler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Heather McClure, JD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Helio Risk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21, 2026</a:t>
            </a:r>
          </a:p>
        </p:txBody>
      </p:sp>
    </p:spTree>
    <p:extLst>
      <p:ext uri="{BB962C8B-B14F-4D97-AF65-F5344CB8AC3E}">
        <p14:creationId xmlns:p14="http://schemas.microsoft.com/office/powerpoint/2010/main" val="216701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8491F-2663-23C1-7F11-1444A00F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AF77-B2BD-72DB-D808-CC808690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A5FD7B-4C24-82A7-53F2-CB23ABE09498}"/>
              </a:ext>
            </a:extLst>
          </p:cNvPr>
          <p:cNvSpPr txBox="1"/>
          <p:nvPr/>
        </p:nvSpPr>
        <p:spPr>
          <a:xfrm>
            <a:off x="8388939" y="9140223"/>
            <a:ext cx="83759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apicciano.commons.gc.cuny.edu/2018/11/19/artificial-intelligence-and-a-machine-that-can-finish-your-sent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3240D-E334-3D23-C753-3510DCA1BAD6}"/>
              </a:ext>
            </a:extLst>
          </p:cNvPr>
          <p:cNvSpPr txBox="1"/>
          <p:nvPr/>
        </p:nvSpPr>
        <p:spPr>
          <a:xfrm>
            <a:off x="12234392" y="4915463"/>
            <a:ext cx="83759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apicciano.commons.gc.cuny.edu/2018/11/19/artificial-intelligence-and-a-machine-that-can-finish-your-sent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6932D23-971D-AE34-6AB2-272E732B4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53" y="2754581"/>
            <a:ext cx="10231056" cy="3440856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/>
              <a:t>Current Risk Perception</a:t>
            </a:r>
          </a:p>
          <a:p>
            <a:pPr marL="571500" indent="-571500">
              <a:buAutoNum type="romanUcPeriod"/>
            </a:pPr>
            <a:r>
              <a:rPr lang="en-US" dirty="0"/>
              <a:t>Basics of AI </a:t>
            </a:r>
          </a:p>
          <a:p>
            <a:pPr marL="571500" indent="-571500">
              <a:buAutoNum type="romanUcPeriod"/>
            </a:pPr>
            <a:r>
              <a:rPr lang="en-US" dirty="0"/>
              <a:t>Specific Industry Threats</a:t>
            </a:r>
          </a:p>
          <a:p>
            <a:pPr marL="571500" indent="-571500">
              <a:buAutoNum type="romanUcPeriod"/>
            </a:pPr>
            <a:r>
              <a:rPr lang="en-US" dirty="0"/>
              <a:t>Regulation, Claims and Litigation</a:t>
            </a:r>
          </a:p>
          <a:p>
            <a:pPr marL="571500" indent="-571500">
              <a:buAutoNum type="romanUcPeriod"/>
            </a:pPr>
            <a:r>
              <a:rPr lang="en-US" dirty="0"/>
              <a:t>AI Mishaps, Malfeasance, and Misadventure!</a:t>
            </a:r>
          </a:p>
          <a:p>
            <a:pPr marL="571500" indent="-571500">
              <a:buAutoNum type="romanUcPeriod"/>
            </a:pPr>
            <a:r>
              <a:rPr lang="en-US" dirty="0"/>
              <a:t>Commercial Market Response and Captive Insurance Solutions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51EA66A-352A-98E0-D7BF-78972E798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93009" y="1344763"/>
            <a:ext cx="4229453" cy="28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3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B73E2-F10C-CBAD-22FE-9B574F1E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91792-492C-7F8D-D487-2B06F51E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Risk Perception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B3DD4546-9C83-CEEC-07F5-711EC28DA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821891"/>
              </p:ext>
            </p:extLst>
          </p:nvPr>
        </p:nvGraphicFramePr>
        <p:xfrm>
          <a:off x="586905" y="2382992"/>
          <a:ext cx="9668265" cy="382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C35CD76-DD17-2317-26C0-D4246CDF7289}"/>
              </a:ext>
            </a:extLst>
          </p:cNvPr>
          <p:cNvSpPr txBox="1"/>
          <p:nvPr/>
        </p:nvSpPr>
        <p:spPr>
          <a:xfrm>
            <a:off x="8388939" y="9140223"/>
            <a:ext cx="83759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apicciano.commons.gc.cuny.edu/2018/11/19/artificial-intelligence-and-a-machine-that-can-finish-your-sent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5F3150-EF1F-D97E-C020-5A72B2B645C5}"/>
              </a:ext>
            </a:extLst>
          </p:cNvPr>
          <p:cNvSpPr txBox="1"/>
          <p:nvPr/>
        </p:nvSpPr>
        <p:spPr>
          <a:xfrm>
            <a:off x="12234392" y="4915463"/>
            <a:ext cx="83759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apicciano.commons.gc.cuny.edu/2018/11/19/artificial-intelligence-and-a-machine-that-can-finish-your-sent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5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ADEDA-4651-B203-668F-6F808230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38DF-8E9E-DA6A-EA4A-95DFB55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30" y="4210330"/>
            <a:ext cx="12633905" cy="12496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F5F5-57DF-77B9-318B-2A5A5AB7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344" y="4180631"/>
            <a:ext cx="6951945" cy="32866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Predictive AI = Deep Neural Networks</a:t>
            </a:r>
          </a:p>
          <a:p>
            <a:pPr marL="0" indent="0">
              <a:buNone/>
            </a:pPr>
            <a:r>
              <a:rPr lang="en-US" dirty="0"/>
              <a:t>			vs. </a:t>
            </a:r>
          </a:p>
          <a:p>
            <a:pPr marL="0" indent="0">
              <a:buNone/>
            </a:pPr>
            <a:r>
              <a:rPr lang="en-US" dirty="0"/>
              <a:t>Generative AI = Large Language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51DE2-23FB-FE12-EBAE-609C17A89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543" b="32170"/>
          <a:stretch>
            <a:fillRect/>
          </a:stretch>
        </p:blipFill>
        <p:spPr>
          <a:xfrm>
            <a:off x="237995" y="1114709"/>
            <a:ext cx="11586575" cy="306592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BFEC2-15F5-CB99-9DAC-DB2608C38872}"/>
              </a:ext>
            </a:extLst>
          </p:cNvPr>
          <p:cNvSpPr txBox="1"/>
          <p:nvPr/>
        </p:nvSpPr>
        <p:spPr>
          <a:xfrm>
            <a:off x="8135751" y="6768285"/>
            <a:ext cx="1663778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apicciano.commons.gc.cuny.edu/2018/12/27/artificial-intelligence-and-machine-learning-take-a-step-forward-with-deep-minds-alphaze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5F8572-4D0F-E0BB-BE7B-EC34DCB8E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25C2-6F67-3195-2867-EE74CABD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1" y="1252176"/>
            <a:ext cx="11083741" cy="1002509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Specific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4BFA2-D8AB-EBFE-F635-7595A150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921" y="2141951"/>
            <a:ext cx="6135738" cy="394569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AI Accelerates Speed and Complexity of Attacks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Increases Complexity of Operational Failure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Amplifies Dependencies on Third Party Systems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Impact Risk to Customers/Patients </a:t>
            </a:r>
          </a:p>
        </p:txBody>
      </p:sp>
      <p:pic>
        <p:nvPicPr>
          <p:cNvPr id="4" name="Picture 3" descr="One big red thumbtack in front of many smaller black thumbtacks">
            <a:extLst>
              <a:ext uri="{FF2B5EF4-FFF2-40B4-BE49-F238E27FC236}">
                <a16:creationId xmlns:a16="http://schemas.microsoft.com/office/drawing/2014/main" id="{AB638B65-0EFF-A2EE-8D83-1431F6901D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629" r="6408" b="-1"/>
          <a:stretch>
            <a:fillRect/>
          </a:stretch>
        </p:blipFill>
        <p:spPr>
          <a:xfrm>
            <a:off x="319341" y="1164494"/>
            <a:ext cx="4760025" cy="53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1562C-EC3E-3A3A-D7D8-46DDA8B9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9521-069C-EA7D-4021-4580A47C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151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AI Risk: Business Operations Risk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B32E99-9472-85E2-95B1-05A2A009EE4C}"/>
              </a:ext>
            </a:extLst>
          </p:cNvPr>
          <p:cNvSpPr txBox="1"/>
          <p:nvPr/>
        </p:nvSpPr>
        <p:spPr>
          <a:xfrm>
            <a:off x="551146" y="2016690"/>
            <a:ext cx="60500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Highly Sophisticated Fraud at High Volume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New Technical Pathways for Compromise (</a:t>
            </a:r>
            <a:r>
              <a:rPr lang="en-US" sz="2400" dirty="0" err="1"/>
              <a:t>nullifAI</a:t>
            </a:r>
            <a:r>
              <a:rPr lang="en-US" sz="2400" dirty="0"/>
              <a:t>)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Rising Dependency on 3</a:t>
            </a:r>
            <a:r>
              <a:rPr lang="en-US" sz="2400" baseline="30000" dirty="0"/>
              <a:t>rd</a:t>
            </a:r>
            <a:r>
              <a:rPr lang="en-US" sz="2400" dirty="0"/>
              <a:t> Party AI Platforms that Concentrate Risk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New, Unapproved Tools Used for Assisting in Work Process by Employees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Hallucination Risk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205396-DA33-FC5B-D221-6ABEDB538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739" y="2140744"/>
            <a:ext cx="3432777" cy="38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9899F3-C1B9-9D3A-17E9-642F753DD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778A-013F-87F2-0F7A-A10AE46A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151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AI Risks: Directors &amp; Officers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D56B99-79E0-8200-98D0-8ADBD179BB68}"/>
              </a:ext>
            </a:extLst>
          </p:cNvPr>
          <p:cNvSpPr txBox="1"/>
          <p:nvPr/>
        </p:nvSpPr>
        <p:spPr>
          <a:xfrm>
            <a:off x="6096000" y="2362338"/>
            <a:ext cx="60500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Governance and Failures if Inadequate Human Oversight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Disclosure and Reporting Risk where AI Transformation is Material to Performance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Regulatory Scrutiny and Compliance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Shareholder Litigation around AI-related Misstatements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BBE3B-B60B-B04E-1454-8C3BD5752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5369" y="2391672"/>
            <a:ext cx="4519538" cy="30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D66C06-CCC6-3F24-8564-CB68F3428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27B-591C-30FE-4057-6C5F9562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1" y="1528175"/>
            <a:ext cx="11116849" cy="6125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Commerical</a:t>
            </a:r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 </a:t>
            </a:r>
            <a:b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Varies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DF1FB-F393-2DE8-31B6-9868BC724772}"/>
              </a:ext>
            </a:extLst>
          </p:cNvPr>
          <p:cNvSpPr txBox="1"/>
          <p:nvPr/>
        </p:nvSpPr>
        <p:spPr>
          <a:xfrm>
            <a:off x="1202500" y="2841404"/>
            <a:ext cx="569934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Selected Exclusions</a:t>
            </a:r>
          </a:p>
          <a:p>
            <a:pPr marL="571500" indent="-57150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Affirmative Coverage with Specialized Endorsements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Standalone AI-specific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809A0-510D-65A9-9FE8-6ACA37E1C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0490" r="20603"/>
          <a:stretch>
            <a:fillRect/>
          </a:stretch>
        </p:blipFill>
        <p:spPr>
          <a:xfrm>
            <a:off x="7335979" y="1102288"/>
            <a:ext cx="4835583" cy="55615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22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404</Words>
  <Application>Microsoft Office PowerPoint</Application>
  <PresentationFormat>Widescreen</PresentationFormat>
  <Paragraphs>97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AI Risk: Regulation, Litigation, and Captive Insurance </vt:lpstr>
      <vt:lpstr>Agenda </vt:lpstr>
      <vt:lpstr>Current Risk Perception</vt:lpstr>
      <vt:lpstr>The Basics</vt:lpstr>
      <vt:lpstr>The Specific Threat</vt:lpstr>
      <vt:lpstr>Emerging AI Risk: Business Operations Risk </vt:lpstr>
      <vt:lpstr>Emerging AI Risks: Directors &amp; Officers</vt:lpstr>
      <vt:lpstr>Commerical Market  Response Varies</vt:lpstr>
      <vt:lpstr>Healthcare Industry Benefits </vt:lpstr>
      <vt:lpstr>Healthcare Industry Risks</vt:lpstr>
      <vt:lpstr>Mitigating AI Risk</vt:lpstr>
      <vt:lpstr>Regulations, Claims &amp; Litigation 2026 Horizon and Beyond</vt:lpstr>
      <vt:lpstr>Evaluating Captive Coverage</vt:lpstr>
      <vt:lpstr>Questions &amp; Answers 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keigh cox</dc:creator>
  <cp:lastModifiedBy>Martha Donato</cp:lastModifiedBy>
  <cp:revision>13</cp:revision>
  <dcterms:created xsi:type="dcterms:W3CDTF">2024-03-06T12:30:10Z</dcterms:created>
  <dcterms:modified xsi:type="dcterms:W3CDTF">2026-04-20T23:22:00Z</dcterms:modified>
</cp:coreProperties>
</file>